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21.webp" ContentType="image/webp"/>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9" r:id="rId4"/>
  </p:sldMasterIdLst>
  <p:notesMasterIdLst>
    <p:notesMasterId r:id="rId44"/>
  </p:notesMasterIdLst>
  <p:sldIdLst>
    <p:sldId id="256" r:id="rId5"/>
    <p:sldId id="257" r:id="rId6"/>
    <p:sldId id="261" r:id="rId7"/>
    <p:sldId id="262" r:id="rId8"/>
    <p:sldId id="274" r:id="rId9"/>
    <p:sldId id="275" r:id="rId10"/>
    <p:sldId id="276" r:id="rId11"/>
    <p:sldId id="277" r:id="rId12"/>
    <p:sldId id="271" r:id="rId13"/>
    <p:sldId id="272" r:id="rId14"/>
    <p:sldId id="273" r:id="rId15"/>
    <p:sldId id="278" r:id="rId16"/>
    <p:sldId id="279" r:id="rId17"/>
    <p:sldId id="280" r:id="rId18"/>
    <p:sldId id="263" r:id="rId19"/>
    <p:sldId id="282" r:id="rId20"/>
    <p:sldId id="283" r:id="rId21"/>
    <p:sldId id="286" r:id="rId22"/>
    <p:sldId id="288" r:id="rId23"/>
    <p:sldId id="287" r:id="rId24"/>
    <p:sldId id="264" r:id="rId25"/>
    <p:sldId id="284" r:id="rId26"/>
    <p:sldId id="281" r:id="rId27"/>
    <p:sldId id="266" r:id="rId28"/>
    <p:sldId id="292" r:id="rId29"/>
    <p:sldId id="293" r:id="rId30"/>
    <p:sldId id="294" r:id="rId31"/>
    <p:sldId id="295" r:id="rId32"/>
    <p:sldId id="296" r:id="rId33"/>
    <p:sldId id="297" r:id="rId34"/>
    <p:sldId id="289" r:id="rId35"/>
    <p:sldId id="299" r:id="rId36"/>
    <p:sldId id="300" r:id="rId37"/>
    <p:sldId id="301" r:id="rId38"/>
    <p:sldId id="290" r:id="rId39"/>
    <p:sldId id="303" r:id="rId40"/>
    <p:sldId id="304" r:id="rId41"/>
    <p:sldId id="305" r:id="rId42"/>
    <p:sldId id="306" r:id="rId43"/>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9" Type="http://schemas.openxmlformats.org/officeDocument/2006/relationships/tags" Target="tags/tag451.xml"/><Relationship Id="rId48" Type="http://schemas.openxmlformats.org/officeDocument/2006/relationships/commentAuthors" Target="commentAuthors.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notesMaster" Target="notesMasters/notesMaster1.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1" Type="http://schemas.openxmlformats.org/officeDocument/2006/relationships/tags" Target="../tags/tag117.xml"/><Relationship Id="rId10" Type="http://schemas.openxmlformats.org/officeDocument/2006/relationships/tags" Target="../tags/tag116.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1" Type="http://schemas.openxmlformats.org/officeDocument/2006/relationships/tags" Target="../tags/tag127.xml"/><Relationship Id="rId10" Type="http://schemas.openxmlformats.org/officeDocument/2006/relationships/tags" Target="../tags/tag126.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3" Type="http://schemas.openxmlformats.org/officeDocument/2006/relationships/tags" Target="../tags/tag139.xml"/><Relationship Id="rId12" Type="http://schemas.openxmlformats.org/officeDocument/2006/relationships/tags" Target="../tags/tag13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3" Type="http://schemas.openxmlformats.org/officeDocument/2006/relationships/tags" Target="../tags/tag151.xml"/><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1" Type="http://schemas.openxmlformats.org/officeDocument/2006/relationships/tags" Target="../tags/tag167.xml"/><Relationship Id="rId10" Type="http://schemas.openxmlformats.org/officeDocument/2006/relationships/tags" Target="../tags/tag166.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91.xml"/><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7" Type="http://schemas.openxmlformats.org/officeDocument/2006/relationships/tags" Target="../tags/tag219.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32.xml"/><Relationship Id="rId8" Type="http://schemas.openxmlformats.org/officeDocument/2006/relationships/tags" Target="../tags/tag231.xml"/><Relationship Id="rId7" Type="http://schemas.openxmlformats.org/officeDocument/2006/relationships/tags" Target="../tags/tag230.xml"/><Relationship Id="rId6" Type="http://schemas.openxmlformats.org/officeDocument/2006/relationships/tags" Target="../tags/tag229.xml"/><Relationship Id="rId5" Type="http://schemas.openxmlformats.org/officeDocument/2006/relationships/tags" Target="../tags/tag228.xml"/><Relationship Id="rId4" Type="http://schemas.openxmlformats.org/officeDocument/2006/relationships/tags" Target="../tags/tag227.xml"/><Relationship Id="rId3" Type="http://schemas.openxmlformats.org/officeDocument/2006/relationships/tags" Target="../tags/tag226.xml"/><Relationship Id="rId2" Type="http://schemas.openxmlformats.org/officeDocument/2006/relationships/tags" Target="../tags/tag225.xml"/><Relationship Id="rId13" Type="http://schemas.openxmlformats.org/officeDocument/2006/relationships/tags" Target="../tags/tag236.xml"/><Relationship Id="rId12" Type="http://schemas.openxmlformats.org/officeDocument/2006/relationships/tags" Target="../tags/tag235.xml"/><Relationship Id="rId11" Type="http://schemas.openxmlformats.org/officeDocument/2006/relationships/tags" Target="../tags/tag234.xml"/><Relationship Id="rId10" Type="http://schemas.openxmlformats.org/officeDocument/2006/relationships/tags" Target="../tags/tag233.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tags" Target="../tags/tag243.xml"/><Relationship Id="rId7" Type="http://schemas.openxmlformats.org/officeDocument/2006/relationships/tags" Target="../tags/tag242.xml"/><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tags" Target="../tags/tag237.xml"/><Relationship Id="rId11" Type="http://schemas.openxmlformats.org/officeDocument/2006/relationships/tags" Target="../tags/tag246.xml"/><Relationship Id="rId10" Type="http://schemas.openxmlformats.org/officeDocument/2006/relationships/tags" Target="../tags/tag245.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54.xml"/><Relationship Id="rId8" Type="http://schemas.openxmlformats.org/officeDocument/2006/relationships/tags" Target="../tags/tag253.xml"/><Relationship Id="rId7" Type="http://schemas.openxmlformats.org/officeDocument/2006/relationships/tags" Target="../tags/tag252.xml"/><Relationship Id="rId6" Type="http://schemas.openxmlformats.org/officeDocument/2006/relationships/tags" Target="../tags/tag251.xml"/><Relationship Id="rId5" Type="http://schemas.openxmlformats.org/officeDocument/2006/relationships/tags" Target="../tags/tag250.xml"/><Relationship Id="rId4" Type="http://schemas.openxmlformats.org/officeDocument/2006/relationships/tags" Target="../tags/tag249.xml"/><Relationship Id="rId3" Type="http://schemas.openxmlformats.org/officeDocument/2006/relationships/tags" Target="../tags/tag248.xml"/><Relationship Id="rId2" Type="http://schemas.openxmlformats.org/officeDocument/2006/relationships/tags" Target="../tags/tag247.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62.xml"/><Relationship Id="rId8" Type="http://schemas.openxmlformats.org/officeDocument/2006/relationships/tags" Target="../tags/tag261.xml"/><Relationship Id="rId7" Type="http://schemas.openxmlformats.org/officeDocument/2006/relationships/tags" Target="../tags/tag260.xml"/><Relationship Id="rId6" Type="http://schemas.openxmlformats.org/officeDocument/2006/relationships/tags" Target="../tags/tag259.xml"/><Relationship Id="rId5" Type="http://schemas.openxmlformats.org/officeDocument/2006/relationships/tags" Target="../tags/tag258.xml"/><Relationship Id="rId4" Type="http://schemas.openxmlformats.org/officeDocument/2006/relationships/tags" Target="../tags/tag257.xml"/><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70.xml"/><Relationship Id="rId8" Type="http://schemas.openxmlformats.org/officeDocument/2006/relationships/tags" Target="../tags/tag269.xml"/><Relationship Id="rId7" Type="http://schemas.openxmlformats.org/officeDocument/2006/relationships/tags" Target="../tags/tag268.xml"/><Relationship Id="rId6" Type="http://schemas.openxmlformats.org/officeDocument/2006/relationships/tags" Target="../tags/tag267.xml"/><Relationship Id="rId5" Type="http://schemas.openxmlformats.org/officeDocument/2006/relationships/tags" Target="../tags/tag266.xml"/><Relationship Id="rId4" Type="http://schemas.openxmlformats.org/officeDocument/2006/relationships/tags" Target="../tags/tag265.xml"/><Relationship Id="rId3" Type="http://schemas.openxmlformats.org/officeDocument/2006/relationships/tags" Target="../tags/tag264.xml"/><Relationship Id="rId2" Type="http://schemas.openxmlformats.org/officeDocument/2006/relationships/tags" Target="../tags/tag263.xml"/><Relationship Id="rId11" Type="http://schemas.openxmlformats.org/officeDocument/2006/relationships/tags" Target="../tags/tag272.xml"/><Relationship Id="rId10" Type="http://schemas.openxmlformats.org/officeDocument/2006/relationships/tags" Target="../tags/tag271.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tags" Target="../tags/tag279.xml"/><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3" Type="http://schemas.openxmlformats.org/officeDocument/2006/relationships/tags" Target="../tags/tag274.xml"/><Relationship Id="rId2" Type="http://schemas.openxmlformats.org/officeDocument/2006/relationships/tags" Target="../tags/tag273.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27311" y="5"/>
            <a:ext cx="12429370" cy="2108195"/>
            <a:chOff x="-127311" y="5"/>
            <a:chExt cx="12429370" cy="2108195"/>
          </a:xfrm>
        </p:grpSpPr>
        <p:sp>
          <p:nvSpPr>
            <p:cNvPr id="8" name="任意多边形: 形状 7"/>
            <p:cNvSpPr/>
            <p:nvPr>
              <p:custDataLst>
                <p:tags r:id="rId3"/>
              </p:custDataLst>
            </p:nvPr>
          </p:nvSpPr>
          <p:spPr>
            <a:xfrm rot="4971377">
              <a:off x="5633770" y="-4560088"/>
              <a:ext cx="907207" cy="12429370"/>
            </a:xfrm>
            <a:custGeom>
              <a:avLst/>
              <a:gdLst>
                <a:gd name="connsiteX0" fmla="*/ 0 w 1132861"/>
                <a:gd name="connsiteY0" fmla="*/ 0 h 12429370"/>
                <a:gd name="connsiteX1" fmla="*/ 421422 w 1132861"/>
                <a:gd name="connsiteY1" fmla="*/ 52817 h 12429370"/>
                <a:gd name="connsiteX2" fmla="*/ 1132861 w 1132861"/>
                <a:gd name="connsiteY2" fmla="*/ 12429370 h 12429370"/>
                <a:gd name="connsiteX3" fmla="*/ 0 w 1132861"/>
                <a:gd name="connsiteY3" fmla="*/ 12287388 h 12429370"/>
              </a:gdLst>
              <a:ahLst/>
              <a:cxnLst>
                <a:cxn ang="0">
                  <a:pos x="connsiteX0" y="connsiteY0"/>
                </a:cxn>
                <a:cxn ang="0">
                  <a:pos x="connsiteX1" y="connsiteY1"/>
                </a:cxn>
                <a:cxn ang="0">
                  <a:pos x="connsiteX2" y="connsiteY2"/>
                </a:cxn>
                <a:cxn ang="0">
                  <a:pos x="connsiteX3" y="connsiteY3"/>
                </a:cxn>
              </a:cxnLst>
              <a:rect l="l" t="t" r="r" b="b"/>
              <a:pathLst>
                <a:path w="1132861" h="12429370">
                  <a:moveTo>
                    <a:pt x="0" y="0"/>
                  </a:moveTo>
                  <a:lnTo>
                    <a:pt x="421422" y="52817"/>
                  </a:lnTo>
                  <a:lnTo>
                    <a:pt x="1132861" y="12429370"/>
                  </a:lnTo>
                  <a:lnTo>
                    <a:pt x="0" y="122873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4"/>
              </p:custDataLst>
            </p:nvPr>
          </p:nvSpPr>
          <p:spPr>
            <a:xfrm rot="5400000">
              <a:off x="5215200" y="-5215203"/>
              <a:ext cx="1761592" cy="12192007"/>
            </a:xfrm>
            <a:custGeom>
              <a:avLst/>
              <a:gdLst>
                <a:gd name="connsiteX0" fmla="*/ 0 w 1930397"/>
                <a:gd name="connsiteY0" fmla="*/ 12192007 h 12192007"/>
                <a:gd name="connsiteX1" fmla="*/ 0 w 1930397"/>
                <a:gd name="connsiteY1" fmla="*/ 0 h 12192007"/>
                <a:gd name="connsiteX2" fmla="*/ 758239 w 1930397"/>
                <a:gd name="connsiteY2" fmla="*/ 0 h 12192007"/>
                <a:gd name="connsiteX3" fmla="*/ 1930397 w 1930397"/>
                <a:gd name="connsiteY3" fmla="*/ 12192007 h 12192007"/>
              </a:gdLst>
              <a:ahLst/>
              <a:cxnLst>
                <a:cxn ang="0">
                  <a:pos x="connsiteX0" y="connsiteY0"/>
                </a:cxn>
                <a:cxn ang="0">
                  <a:pos x="connsiteX1" y="connsiteY1"/>
                </a:cxn>
                <a:cxn ang="0">
                  <a:pos x="connsiteX2" y="connsiteY2"/>
                </a:cxn>
                <a:cxn ang="0">
                  <a:pos x="connsiteX3" y="connsiteY3"/>
                </a:cxn>
              </a:cxnLst>
              <a:rect l="l" t="t" r="r" b="b"/>
              <a:pathLst>
                <a:path w="1930397" h="12192007">
                  <a:moveTo>
                    <a:pt x="0" y="12192007"/>
                  </a:moveTo>
                  <a:lnTo>
                    <a:pt x="0" y="0"/>
                  </a:lnTo>
                  <a:lnTo>
                    <a:pt x="758239" y="0"/>
                  </a:lnTo>
                  <a:lnTo>
                    <a:pt x="1930397" y="121920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custDataLst>
                <p:tags r:id="rId5"/>
              </p:custDataLst>
            </p:nvPr>
          </p:nvSpPr>
          <p:spPr>
            <a:xfrm rot="5107084">
              <a:off x="4552342" y="-3275210"/>
              <a:ext cx="536239" cy="9742831"/>
            </a:xfrm>
            <a:custGeom>
              <a:avLst/>
              <a:gdLst>
                <a:gd name="connsiteX0" fmla="*/ 0 w 587624"/>
                <a:gd name="connsiteY0" fmla="*/ 0 h 9742831"/>
                <a:gd name="connsiteX1" fmla="*/ 587624 w 587624"/>
                <a:gd name="connsiteY1" fmla="*/ 9742831 h 9742831"/>
                <a:gd name="connsiteX2" fmla="*/ 0 w 587624"/>
                <a:gd name="connsiteY2" fmla="*/ 9685968 h 9742831"/>
              </a:gdLst>
              <a:ahLst/>
              <a:cxnLst>
                <a:cxn ang="0">
                  <a:pos x="connsiteX0" y="connsiteY0"/>
                </a:cxn>
                <a:cxn ang="0">
                  <a:pos x="connsiteX1" y="connsiteY1"/>
                </a:cxn>
                <a:cxn ang="0">
                  <a:pos x="connsiteX2" y="connsiteY2"/>
                </a:cxn>
              </a:cxnLst>
              <a:rect l="l" t="t" r="r" b="b"/>
              <a:pathLst>
                <a:path w="587624" h="9742831">
                  <a:moveTo>
                    <a:pt x="0" y="0"/>
                  </a:moveTo>
                  <a:lnTo>
                    <a:pt x="587624" y="9742831"/>
                  </a:lnTo>
                  <a:lnTo>
                    <a:pt x="0" y="96859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custDataLst>
                <p:tags r:id="rId6"/>
              </p:custDataLst>
            </p:nvPr>
          </p:nvSpPr>
          <p:spPr>
            <a:xfrm rot="15897560">
              <a:off x="9001004" y="-1390393"/>
              <a:ext cx="846410" cy="5663579"/>
            </a:xfrm>
            <a:custGeom>
              <a:avLst/>
              <a:gdLst>
                <a:gd name="connsiteX0" fmla="*/ 927517 w 927517"/>
                <a:gd name="connsiteY0" fmla="*/ 5663579 h 5663579"/>
                <a:gd name="connsiteX1" fmla="*/ 0 w 927517"/>
                <a:gd name="connsiteY1" fmla="*/ 5577535 h 5663579"/>
                <a:gd name="connsiteX2" fmla="*/ 419317 w 927517"/>
                <a:gd name="connsiteY2" fmla="*/ 0 h 5663579"/>
              </a:gdLst>
              <a:ahLst/>
              <a:cxnLst>
                <a:cxn ang="0">
                  <a:pos x="connsiteX0" y="connsiteY0"/>
                </a:cxn>
                <a:cxn ang="0">
                  <a:pos x="connsiteX1" y="connsiteY1"/>
                </a:cxn>
                <a:cxn ang="0">
                  <a:pos x="connsiteX2" y="connsiteY2"/>
                </a:cxn>
              </a:cxnLst>
              <a:rect l="l" t="t" r="r" b="b"/>
              <a:pathLst>
                <a:path w="927517" h="5663579">
                  <a:moveTo>
                    <a:pt x="927517" y="5663579"/>
                  </a:moveTo>
                  <a:lnTo>
                    <a:pt x="0" y="5577535"/>
                  </a:lnTo>
                  <a:lnTo>
                    <a:pt x="41931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等腰三角形 11"/>
          <p:cNvSpPr/>
          <p:nvPr userDrawn="1">
            <p:custDataLst>
              <p:tags r:id="rId7"/>
            </p:custDataLst>
          </p:nvPr>
        </p:nvSpPr>
        <p:spPr>
          <a:xfrm rot="16200000">
            <a:off x="7826138" y="2492134"/>
            <a:ext cx="997432" cy="7734300"/>
          </a:xfrm>
          <a:prstGeom prst="triangle">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8"/>
            </p:custDataLst>
          </p:nvPr>
        </p:nvSpPr>
        <p:spPr>
          <a:xfrm>
            <a:off x="2730319" y="2702794"/>
            <a:ext cx="7117545" cy="1118535"/>
          </a:xfrm>
        </p:spPr>
        <p:txBody>
          <a:bodyPr lIns="90000" tIns="46800" rIns="90000" bIns="46800" anchor="b" anchorCtr="0">
            <a:normAutofit/>
          </a:bodyPr>
          <a:lstStyle>
            <a:lvl1pPr algn="ctr">
              <a:defRPr sz="6600" spc="600" baseline="0">
                <a:solidFill>
                  <a:schemeClr val="tx1">
                    <a:lumMod val="85000"/>
                    <a:lumOff val="15000"/>
                  </a:schemeClr>
                </a:solidFill>
                <a:ea typeface="汉仪旗黑-85S"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9"/>
            </p:custDataLst>
          </p:nvPr>
        </p:nvSpPr>
        <p:spPr>
          <a:xfrm>
            <a:off x="2730319" y="3886684"/>
            <a:ext cx="7117545" cy="676319"/>
          </a:xfrm>
        </p:spPr>
        <p:txBody>
          <a:bodyPr lIns="90000" tIns="46800" rIns="90000" bIns="46800" anchor="t">
            <a:normAutofit/>
          </a:bodyPr>
          <a:lstStyle>
            <a:lvl1pPr marL="0" indent="0" algn="ctr" eaLnBrk="1" fontAlgn="auto" latinLnBrk="0" hangingPunct="1">
              <a:lnSpc>
                <a:spcPct val="100000"/>
              </a:lnSpc>
              <a:buNone/>
              <a:defRPr sz="28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3"/>
            </p:custDataLst>
          </p:nvPr>
        </p:nvSpPr>
        <p:spPr>
          <a:xfrm>
            <a:off x="3630542" y="4681986"/>
            <a:ext cx="2523129" cy="412826"/>
          </a:xfrm>
        </p:spPr>
        <p:txBody>
          <a:bodyPr lIns="90000" tIns="46800" rIns="90000" bIns="46800" anchor="ctr" anchorCtr="0">
            <a:normAutofit/>
          </a:bodyPr>
          <a:lstStyle>
            <a:lvl1pPr marL="0" indent="0" algn="r">
              <a:lnSpc>
                <a:spcPct val="100000"/>
              </a:lnSpc>
              <a:buNone/>
              <a:defRPr sz="1800">
                <a:solidFill>
                  <a:schemeClr val="tx1">
                    <a:lumMod val="85000"/>
                    <a:lumOff val="15000"/>
                  </a:schemeClr>
                </a:solidFill>
              </a:defRPr>
            </a:lvl1pPr>
          </a:lstStyle>
          <a:p>
            <a:pPr lvl="0"/>
            <a:r>
              <a:rPr lang="zh-CN" altLang="en-US" dirty="0"/>
              <a:t>编辑文本</a:t>
            </a:r>
            <a:endParaRPr lang="zh-CN" altLang="en-US" dirty="0"/>
          </a:p>
        </p:txBody>
      </p:sp>
      <p:sp>
        <p:nvSpPr>
          <p:cNvPr id="13" name="文本占位符 12"/>
          <p:cNvSpPr>
            <a:spLocks noGrp="1"/>
          </p:cNvSpPr>
          <p:nvPr>
            <p:ph type="body" sz="quarter" idx="14" hasCustomPrompt="1"/>
            <p:custDataLst>
              <p:tags r:id="rId14"/>
            </p:custDataLst>
          </p:nvPr>
        </p:nvSpPr>
        <p:spPr>
          <a:xfrm>
            <a:off x="6402188" y="4681986"/>
            <a:ext cx="2523127" cy="412826"/>
          </a:xfrm>
        </p:spPr>
        <p:txBody>
          <a:bodyPr lIns="90000" tIns="46800" rIns="90000" bIns="46800" anchor="ctr" anchorCtr="0">
            <a:normAutofit/>
          </a:bodyPr>
          <a:lstStyle>
            <a:lvl1pPr marL="0" indent="0" algn="l">
              <a:lnSpc>
                <a:spcPct val="100000"/>
              </a:lnSpc>
              <a:buNone/>
              <a:defRPr sz="1800">
                <a:solidFill>
                  <a:schemeClr val="tx1">
                    <a:lumMod val="85000"/>
                    <a:lumOff val="15000"/>
                  </a:schemeClr>
                </a:solidFill>
              </a:defRPr>
            </a:lvl1pPr>
          </a:lstStyle>
          <a:p>
            <a:pPr lvl="0"/>
            <a:r>
              <a:rPr lang="zh-CN" altLang="en-US" dirty="0"/>
              <a:t>编辑文本</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4001597" y="5613400"/>
            <a:ext cx="8190403" cy="1244600"/>
            <a:chOff x="4001597" y="5613400"/>
            <a:chExt cx="8190403" cy="1244600"/>
          </a:xfrm>
        </p:grpSpPr>
        <p:sp>
          <p:nvSpPr>
            <p:cNvPr id="8" name="任意多边形: 形状 7"/>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9" name="等腰三角形 8"/>
            <p:cNvSpPr/>
            <p:nvPr>
              <p:custDataLst>
                <p:tags r:id="rId4"/>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grpSp>
      <p:grpSp>
        <p:nvGrpSpPr>
          <p:cNvPr id="14" name="组合 13"/>
          <p:cNvGrpSpPr/>
          <p:nvPr userDrawn="1">
            <p:custDataLst>
              <p:tags r:id="rId5"/>
            </p:custDataLst>
          </p:nvPr>
        </p:nvGrpSpPr>
        <p:grpSpPr>
          <a:xfrm rot="10800000">
            <a:off x="-1" y="0"/>
            <a:ext cx="12192000" cy="1244600"/>
            <a:chOff x="4001597" y="5613400"/>
            <a:chExt cx="8190403" cy="1244600"/>
          </a:xfrm>
        </p:grpSpPr>
        <p:sp>
          <p:nvSpPr>
            <p:cNvPr id="15" name="任意多边形: 形状 14"/>
            <p:cNvSpPr/>
            <p:nvPr>
              <p:custDataLst>
                <p:tags r:id="rId6"/>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16" name="等腰三角形 15"/>
            <p:cNvSpPr/>
            <p:nvPr>
              <p:custDataLst>
                <p:tags r:id="rId7"/>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grpSp>
      <p:sp>
        <p:nvSpPr>
          <p:cNvPr id="2" name="标题 1"/>
          <p:cNvSpPr>
            <a:spLocks noGrp="1"/>
          </p:cNvSpPr>
          <p:nvPr>
            <p:ph type="title" hasCustomPrompt="1"/>
            <p:custDataLst>
              <p:tags r:id="rId8"/>
            </p:custDataLst>
          </p:nvPr>
        </p:nvSpPr>
        <p:spPr>
          <a:xfrm>
            <a:off x="3500907" y="3090044"/>
            <a:ext cx="5190185" cy="740727"/>
          </a:xfrm>
        </p:spPr>
        <p:txBody>
          <a:bodyPr lIns="90170" tIns="46990" rIns="90170" bIns="0" anchor="b" anchorCtr="0">
            <a:normAutofit/>
          </a:bodyPr>
          <a:lstStyle>
            <a:lvl1pPr algn="ctr">
              <a:defRPr sz="4000" u="none" strike="noStrike" kern="1200" cap="none" spc="300" normalizeH="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9"/>
            </p:custDataLst>
          </p:nvPr>
        </p:nvSpPr>
        <p:spPr>
          <a:xfrm>
            <a:off x="3500907" y="3883113"/>
            <a:ext cx="5190185" cy="1477027"/>
          </a:xfrm>
        </p:spPr>
        <p:txBody>
          <a:bodyPr lIns="90170" tIns="0" rIns="90170" bIns="46990">
            <a:normAutofit/>
          </a:bodyPr>
          <a:lstStyle>
            <a:lvl1pPr marL="0" indent="0" algn="ctr" eaLnBrk="1" fontAlgn="auto" latinLnBrk="0" hangingPunct="1">
              <a:buNone/>
              <a:def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0"/>
            </p:custDataLst>
          </p:nvPr>
        </p:nvSpPr>
        <p:spPr/>
        <p:txBody>
          <a:bodyPr>
            <a:normAutofit/>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normAutofit/>
          </a:bodyPr>
          <a:lstStyle/>
          <a:p>
            <a:endParaRPr lang="zh-CN" altLang="en-US"/>
          </a:p>
        </p:txBody>
      </p:sp>
      <p:sp>
        <p:nvSpPr>
          <p:cNvPr id="6" name="灯片编号占位符 5"/>
          <p:cNvSpPr>
            <a:spLocks noGrp="1"/>
          </p:cNvSpPr>
          <p:nvPr>
            <p:ph type="sldNum" sz="quarter" idx="12"/>
            <p:custDataLst>
              <p:tags r:id="rId12"/>
            </p:custDataLst>
          </p:nvPr>
        </p:nvSpPr>
        <p:spPr/>
        <p:txBody>
          <a:bodyPr>
            <a:normAutofit/>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lIns="90170" tIns="46990" rIns="90170" bIns="46990">
            <a:normAutofit/>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lIns="90170" tIns="46990" rIns="90170" bIns="46990">
            <a:normAutofit/>
          </a:bodyPr>
          <a:lstStyle/>
          <a:p>
            <a:endParaRPr lang="zh-CN" altLang="en-US"/>
          </a:p>
        </p:txBody>
      </p:sp>
      <p:sp>
        <p:nvSpPr>
          <p:cNvPr id="7" name="灯片编号占位符 6"/>
          <p:cNvSpPr>
            <a:spLocks noGrp="1"/>
          </p:cNvSpPr>
          <p:nvPr>
            <p:ph type="sldNum" sz="quarter" idx="12"/>
            <p:custDataLst>
              <p:tags r:id="rId7"/>
            </p:custDataLst>
          </p:nvPr>
        </p:nvSpPr>
        <p:spPr/>
        <p:txBody>
          <a:bodyPr lIns="90170" tIns="46990" rIns="90170" bIns="46990">
            <a:normAutofit/>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10608342" y="5053054"/>
            <a:ext cx="1583658" cy="1966165"/>
            <a:chOff x="10608342" y="5053054"/>
            <a:chExt cx="1583658" cy="1966165"/>
          </a:xfrm>
        </p:grpSpPr>
        <p:sp>
          <p:nvSpPr>
            <p:cNvPr id="10" name="任意多边形: 形状 9"/>
            <p:cNvSpPr/>
            <p:nvPr>
              <p:custDataLst>
                <p:tags r:id="rId3"/>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4"/>
              </p:custDataLst>
            </p:nvPr>
          </p:nvSpPr>
          <p:spPr>
            <a:xfrm>
              <a:off x="10960100" y="5207000"/>
              <a:ext cx="1231900" cy="1651000"/>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5"/>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3588374" y="2588654"/>
            <a:ext cx="5015250" cy="1519707"/>
          </a:xfrm>
        </p:spPr>
        <p:txBody>
          <a:bodyPr vert="horz" lIns="90170" tIns="46990" rIns="90170" bIns="46990" rtlCol="0" anchor="ctr" anchorCtr="0">
            <a:norm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3"/>
            </p:custDataLst>
          </p:nvPr>
        </p:nvSpPr>
        <p:spPr/>
        <p:txBody>
          <a:bodyPr lIns="90170" tIns="46990" rIns="90170" bIns="46990">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lIns="90170" tIns="46990" rIns="90170" bIns="46990">
            <a:normAutofit/>
          </a:bodyPr>
          <a:lstStyle/>
          <a:p>
            <a:endParaRPr lang="zh-CN" altLang="en-US"/>
          </a:p>
        </p:txBody>
      </p:sp>
      <p:sp>
        <p:nvSpPr>
          <p:cNvPr id="5" name="灯片编号占位符 4"/>
          <p:cNvSpPr>
            <a:spLocks noGrp="1"/>
          </p:cNvSpPr>
          <p:nvPr>
            <p:ph type="sldNum" sz="quarter" idx="12"/>
            <p:custDataLst>
              <p:tags r:id="rId5"/>
            </p:custDataLst>
          </p:nvPr>
        </p:nvSpPr>
        <p:spPr/>
        <p:txBody>
          <a:bodyPr lIns="90170" tIns="46990" rIns="90170" bIns="46990">
            <a:normAutofit/>
          </a:bodyPr>
          <a:lstStyle/>
          <a:p>
            <a:fld id="{49AE70B2-8BF9-45C0-BB95-33D1B9D3A854}" type="slidenum">
              <a:rPr lang="zh-CN" altLang="en-US" smtClean="0"/>
            </a:fld>
            <a:endParaRPr lang="zh-CN" altLang="en-US"/>
          </a:p>
        </p:txBody>
      </p:sp>
      <p:grpSp>
        <p:nvGrpSpPr>
          <p:cNvPr id="6" name="组合 5"/>
          <p:cNvGrpSpPr/>
          <p:nvPr userDrawn="1">
            <p:custDataLst>
              <p:tags r:id="rId6"/>
            </p:custDataLst>
          </p:nvPr>
        </p:nvGrpSpPr>
        <p:grpSpPr>
          <a:xfrm flipH="1">
            <a:off x="8603626" y="3112882"/>
            <a:ext cx="436739" cy="542227"/>
            <a:chOff x="10608342" y="5053054"/>
            <a:chExt cx="1583658" cy="1966165"/>
          </a:xfrm>
        </p:grpSpPr>
        <p:sp>
          <p:nvSpPr>
            <p:cNvPr id="7" name="任意多边形: 形状 6"/>
            <p:cNvSpPr/>
            <p:nvPr>
              <p:custDataLst>
                <p:tags r:id="rId7"/>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a:endParaRPr lang="zh-CN" altLang="en-US" dirty="0"/>
            </a:p>
          </p:txBody>
        </p:sp>
        <p:sp>
          <p:nvSpPr>
            <p:cNvPr id="8" name="等腰三角形 7"/>
            <p:cNvSpPr/>
            <p:nvPr>
              <p:custDataLst>
                <p:tags r:id="rId8"/>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55000" lnSpcReduction="20000"/>
            </a:bodyPr>
            <a:lstStyle/>
            <a:p>
              <a:pPr algn="ctr"/>
              <a:endParaRPr lang="zh-CN" altLang="en-US" dirty="0"/>
            </a:p>
          </p:txBody>
        </p:sp>
      </p:grpSp>
      <p:grpSp>
        <p:nvGrpSpPr>
          <p:cNvPr id="9" name="组合 8"/>
          <p:cNvGrpSpPr/>
          <p:nvPr userDrawn="1">
            <p:custDataLst>
              <p:tags r:id="rId9"/>
            </p:custDataLst>
          </p:nvPr>
        </p:nvGrpSpPr>
        <p:grpSpPr>
          <a:xfrm>
            <a:off x="3151635" y="3119499"/>
            <a:ext cx="436739" cy="542227"/>
            <a:chOff x="10608342" y="5053054"/>
            <a:chExt cx="1583658" cy="1966165"/>
          </a:xfrm>
        </p:grpSpPr>
        <p:sp>
          <p:nvSpPr>
            <p:cNvPr id="10" name="任意多边形: 形状 9"/>
            <p:cNvSpPr/>
            <p:nvPr>
              <p:custDataLst>
                <p:tags r:id="rId10"/>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a:endParaRPr lang="zh-CN" altLang="en-US">
                <a:solidFill>
                  <a:schemeClr val="bg1"/>
                </a:solidFill>
              </a:endParaRPr>
            </a:p>
          </p:txBody>
        </p:sp>
        <p:sp>
          <p:nvSpPr>
            <p:cNvPr id="11" name="等腰三角形 10"/>
            <p:cNvSpPr/>
            <p:nvPr>
              <p:custDataLst>
                <p:tags r:id="rId11"/>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55000" lnSpcReduction="20000"/>
            </a:bodyPr>
            <a:lstStyle/>
            <a:p>
              <a:pPr algn="ctr"/>
              <a:endParaRPr lang="zh-CN" altLang="en-US" dirty="0"/>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4001597" y="6045200"/>
            <a:ext cx="8190403" cy="812800"/>
            <a:chOff x="4001597" y="5613400"/>
            <a:chExt cx="8190403" cy="1244600"/>
          </a:xfrm>
        </p:grpSpPr>
        <p:sp>
          <p:nvSpPr>
            <p:cNvPr id="9" name="任意多边形: 形状 8"/>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custDataLst>
                <p:tags r:id="rId4"/>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userDrawn="1">
            <p:ph type="title" hasCustomPrompt="1"/>
            <p:custDataLst>
              <p:tags r:id="rId5"/>
            </p:custDataLst>
          </p:nvPr>
        </p:nvSpPr>
        <p:spPr>
          <a:xfrm>
            <a:off x="838200" y="794326"/>
            <a:ext cx="10515600" cy="540484"/>
          </a:xfrm>
        </p:spPr>
        <p:txBody>
          <a:bodyPr>
            <a:normAutofit/>
          </a:bodyPr>
          <a:lstStyle>
            <a:lvl1pPr>
              <a:defRPr sz="220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a:t>单击此处添加标题</a:t>
            </a:r>
            <a:endParaRPr lang="zh-CN" altLang="en-US" dirty="0"/>
          </a:p>
        </p:txBody>
      </p:sp>
      <p:sp>
        <p:nvSpPr>
          <p:cNvPr id="3" name="日期占位符 2"/>
          <p:cNvSpPr>
            <a:spLocks noGrp="1"/>
          </p:cNvSpPr>
          <p:nvPr userDrawn="1">
            <p:ph type="dt" sz="half" idx="10"/>
            <p:custDataLst>
              <p:tags r:id="rId6"/>
            </p:custDataLst>
          </p:nvPr>
        </p:nvSpPr>
        <p:spPr/>
        <p:txBody>
          <a:bodyPr/>
          <a:lstStyle>
            <a:lvl1pPr>
              <a:defRPr baseline="0">
                <a:latin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7"/>
            </p:custDataLst>
          </p:nvPr>
        </p:nvSpPr>
        <p:spPr/>
        <p:txBody>
          <a:bodyPr/>
          <a:lstStyle>
            <a:lvl1pPr>
              <a:defRPr baseline="0">
                <a:latin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8"/>
            </p:custDataLst>
          </p:nvPr>
        </p:nvSpPr>
        <p:spPr/>
        <p:txBody>
          <a:bodyPr/>
          <a:lstStyle>
            <a:lvl1pPr>
              <a:defRPr baseline="0">
                <a:latin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735" y="304165"/>
            <a:ext cx="11606530" cy="6249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endParaRPr>
          </a:p>
        </p:txBody>
      </p:sp>
      <p:grpSp>
        <p:nvGrpSpPr>
          <p:cNvPr id="11" name="组合 10"/>
          <p:cNvGrpSpPr/>
          <p:nvPr userDrawn="1">
            <p:custDataLst>
              <p:tags r:id="rId3"/>
            </p:custDataLst>
          </p:nvPr>
        </p:nvGrpSpPr>
        <p:grpSpPr>
          <a:xfrm rot="16200000">
            <a:off x="11009630" y="351790"/>
            <a:ext cx="737870" cy="916305"/>
            <a:chOff x="10608342" y="5053054"/>
            <a:chExt cx="1583658" cy="1966165"/>
          </a:xfrm>
        </p:grpSpPr>
        <p:sp>
          <p:nvSpPr>
            <p:cNvPr id="12" name="任意多边形: 形状 11"/>
            <p:cNvSpPr/>
            <p:nvPr>
              <p:custDataLst>
                <p:tags r:id="rId4"/>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sp>
          <p:nvSpPr>
            <p:cNvPr id="13" name="等腰三角形 12"/>
            <p:cNvSpPr/>
            <p:nvPr>
              <p:custDataLst>
                <p:tags r:id="rId5"/>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grpSp>
      <p:grpSp>
        <p:nvGrpSpPr>
          <p:cNvPr id="14" name="组合 13"/>
          <p:cNvGrpSpPr/>
          <p:nvPr userDrawn="1">
            <p:custDataLst>
              <p:tags r:id="rId6"/>
            </p:custDataLst>
          </p:nvPr>
        </p:nvGrpSpPr>
        <p:grpSpPr>
          <a:xfrm rot="5400000">
            <a:off x="443865" y="5584825"/>
            <a:ext cx="737870" cy="916305"/>
            <a:chOff x="10608342" y="5053054"/>
            <a:chExt cx="1583658" cy="1966165"/>
          </a:xfrm>
        </p:grpSpPr>
        <p:sp>
          <p:nvSpPr>
            <p:cNvPr id="16" name="任意多边形: 形状 15"/>
            <p:cNvSpPr/>
            <p:nvPr>
              <p:custDataLst>
                <p:tags r:id="rId7"/>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sp>
          <p:nvSpPr>
            <p:cNvPr id="17" name="等腰三角形 16"/>
            <p:cNvSpPr/>
            <p:nvPr>
              <p:custDataLst>
                <p:tags r:id="rId8"/>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grpSp>
      <p:sp>
        <p:nvSpPr>
          <p:cNvPr id="2" name="标题 1"/>
          <p:cNvSpPr>
            <a:spLocks noGrp="1"/>
          </p:cNvSpPr>
          <p:nvPr>
            <p:ph type="title" hasCustomPrompt="1"/>
            <p:custDataLst>
              <p:tags r:id="rId9"/>
            </p:custDataLst>
          </p:nvPr>
        </p:nvSpPr>
        <p:spPr>
          <a:xfrm>
            <a:off x="1281600" y="1249200"/>
            <a:ext cx="9626400" cy="723600"/>
          </a:xfrm>
        </p:spPr>
        <p:txBody>
          <a:bodyPr anchor="ctr"/>
          <a:lstStyle>
            <a:lvl1pPr>
              <a:defRPr sz="32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hasCustomPrompt="1"/>
            <p:custDataLst>
              <p:tags r:id="rId10"/>
            </p:custDataLst>
          </p:nvPr>
        </p:nvSpPr>
        <p:spPr>
          <a:xfrm>
            <a:off x="1281113" y="2163600"/>
            <a:ext cx="9626600" cy="3445200"/>
          </a:xfrm>
        </p:spPr>
        <p:txBody>
          <a:bodyPr>
            <a:normAutofit/>
          </a:bodyPr>
          <a:lstStyle>
            <a:lvl1pPr marL="0" indent="0">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a:r>
              <a:rPr lang="zh-CN" altLang="en-US"/>
              <a:t>单击此处添加文本</a:t>
            </a:r>
            <a:endParaRPr lang="zh-CN" altLang="en-US" dirty="0"/>
          </a:p>
        </p:txBody>
      </p:sp>
      <p:sp>
        <p:nvSpPr>
          <p:cNvPr id="3" name="日期占位符 2"/>
          <p:cNvSpPr>
            <a:spLocks noGrp="1"/>
          </p:cNvSpPr>
          <p:nvPr>
            <p:ph type="dt" sz="half" idx="10"/>
            <p:custDataLst>
              <p:tags r:id="rId11"/>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灯片编号占位符 4"/>
          <p:cNvSpPr>
            <a:spLocks noGrp="1"/>
          </p:cNvSpPr>
          <p:nvPr>
            <p:ph type="sldNum" sz="quarter" idx="12"/>
            <p:custDataLst>
              <p:tags r:id="rId12"/>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4" name="页脚占位符 3"/>
          <p:cNvSpPr>
            <a:spLocks noGrp="1"/>
          </p:cNvSpPr>
          <p:nvPr>
            <p:ph type="ftr" sz="quarter" idx="11"/>
            <p:custDataLst>
              <p:tags r:id="rId13"/>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4823460"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latin typeface="Arial" panose="020B0604020202020204" pitchFamily="34" charset="0"/>
              <a:ea typeface="微软雅黑" panose="020B0503020204020204" charset="-122"/>
              <a:sym typeface="+mn-ea"/>
            </a:endParaRPr>
          </a:p>
        </p:txBody>
      </p:sp>
      <p:sp>
        <p:nvSpPr>
          <p:cNvPr id="2" name="标题 1"/>
          <p:cNvSpPr>
            <a:spLocks noGrp="1"/>
          </p:cNvSpPr>
          <p:nvPr userDrawn="1">
            <p:ph type="title" hasCustomPrompt="1"/>
            <p:custDataLst>
              <p:tags r:id="rId3"/>
            </p:custDataLst>
          </p:nvPr>
        </p:nvSpPr>
        <p:spPr>
          <a:xfrm>
            <a:off x="583200" y="770400"/>
            <a:ext cx="3960000" cy="882000"/>
          </a:xfrm>
        </p:spPr>
        <p:txBody>
          <a:bodyPr anchor="ctr">
            <a:normAutofit/>
          </a:bodyPr>
          <a:lstStyle>
            <a:lvl1pPr>
              <a:defRPr sz="3200" b="1"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5"/>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6"/>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7"/>
            </p:custDataLst>
          </p:nvPr>
        </p:nvSpPr>
        <p:spPr>
          <a:xfrm>
            <a:off x="586800" y="1764000"/>
            <a:ext cx="3956400" cy="4093200"/>
          </a:xfrm>
        </p:spPr>
        <p:txBody>
          <a:bodyPr>
            <a:normAutofit/>
          </a:bodyPr>
          <a:lstStyle>
            <a:lvl1pPr marL="0" indent="0">
              <a:lnSpc>
                <a:spcPct val="130000"/>
              </a:lnSpc>
              <a:spcAft>
                <a:spcPts val="1000"/>
              </a:spcAft>
              <a:buFont typeface="Arial" panose="020B0604020202020204" pitchFamily="34" charset="0"/>
              <a:buNone/>
              <a:defRPr sz="1600" u="none" strike="noStrike" kern="1200" cap="none" spc="0" normalizeH="0" baseline="0">
                <a:solidFill>
                  <a:schemeClr val="bg1"/>
                </a:solidFill>
                <a:latin typeface="Arial" panose="020B0604020202020204" pitchFamily="34" charset="0"/>
                <a:ea typeface="微软雅黑" panose="020B0503020204020204" charset="-122"/>
              </a:defRPr>
            </a:lvl1pPr>
            <a:lvl2pPr marL="457200" indent="0">
              <a:lnSpc>
                <a:spcPct val="130000"/>
              </a:lnSpc>
              <a:spcAft>
                <a:spcPts val="1000"/>
              </a:spcAft>
              <a:buFont typeface="Arial" panose="020B0604020202020204" pitchFamily="34" charset="0"/>
              <a:buNone/>
              <a:defRPr sz="1600" u="none" strike="noStrike" kern="1200" cap="none" spc="0" normalizeH="0" baseline="0">
                <a:solidFill>
                  <a:schemeClr val="bg1"/>
                </a:solidFill>
                <a:latin typeface="Arial" panose="020B0604020202020204" pitchFamily="34" charset="0"/>
                <a:ea typeface="微软雅黑" panose="020B0503020204020204" charset="-122"/>
              </a:defRPr>
            </a:lvl2pPr>
            <a:lvl3pPr marL="914400" indent="0">
              <a:lnSpc>
                <a:spcPct val="130000"/>
              </a:lnSpc>
              <a:spcAft>
                <a:spcPts val="1000"/>
              </a:spcAft>
              <a:buFont typeface="Arial" panose="020B0604020202020204" pitchFamily="34" charset="0"/>
              <a:buNone/>
              <a:defRPr sz="1600" u="none" strike="noStrike" kern="1200" cap="none" spc="0" normalizeH="0" baseline="0">
                <a:solidFill>
                  <a:schemeClr val="bg1"/>
                </a:solidFill>
                <a:latin typeface="Arial" panose="020B0604020202020204" pitchFamily="34" charset="0"/>
                <a:ea typeface="微软雅黑" panose="020B0503020204020204" charset="-122"/>
              </a:defRPr>
            </a:lvl3pPr>
            <a:lvl4pPr marL="1371600" indent="0">
              <a:lnSpc>
                <a:spcPct val="130000"/>
              </a:lnSpc>
              <a:spcAft>
                <a:spcPts val="1000"/>
              </a:spcAft>
              <a:buFont typeface="Arial" panose="020B0604020202020204" pitchFamily="34" charset="0"/>
              <a:buNone/>
              <a:defRPr sz="1600" u="none" strike="noStrike" kern="1200" cap="none" spc="0" normalizeH="0" baseline="0">
                <a:solidFill>
                  <a:schemeClr val="bg1"/>
                </a:solidFill>
                <a:latin typeface="Arial" panose="020B0604020202020204" pitchFamily="34" charset="0"/>
                <a:ea typeface="微软雅黑" panose="020B0503020204020204" charset="-122"/>
              </a:defRPr>
            </a:lvl4pPr>
            <a:lvl5pPr marL="1828800" indent="0">
              <a:lnSpc>
                <a:spcPct val="130000"/>
              </a:lnSpc>
              <a:spcAft>
                <a:spcPts val="1000"/>
              </a:spcAft>
              <a:buFont typeface="Arial" panose="020B0604020202020204" pitchFamily="34" charset="0"/>
              <a:buNone/>
              <a:defRPr sz="1600" u="none" strike="noStrike" kern="1200" cap="none" spc="0" normalizeH="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userDrawn="1">
            <p:ph sz="quarter" idx="14"/>
            <p:custDataLst>
              <p:tags r:id="rId8"/>
            </p:custDataLst>
          </p:nvPr>
        </p:nvSpPr>
        <p:spPr>
          <a:xfrm>
            <a:off x="5101200" y="769938"/>
            <a:ext cx="6480000" cy="5087937"/>
          </a:xfrm>
        </p:spPr>
        <p:txBody>
          <a:bodyPr>
            <a:normAutofit/>
          </a:bodyPr>
          <a:lstStyle>
            <a:lvl1pPr marL="0" indent="0">
              <a:lnSpc>
                <a:spcPct val="130000"/>
              </a:lnSpc>
              <a:spcAft>
                <a:spcPts val="1000"/>
              </a:spcAft>
              <a:buFont typeface="Arial" panose="020B0604020202020204" pitchFamily="34" charset="0"/>
              <a:buNone/>
              <a:defRPr sz="16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1pPr>
            <a:lvl2pPr marL="457200" indent="0">
              <a:lnSpc>
                <a:spcPct val="130000"/>
              </a:lnSpc>
              <a:spcAft>
                <a:spcPts val="1000"/>
              </a:spcAft>
              <a:buFont typeface="Arial" panose="020B0604020202020204" pitchFamily="34" charset="0"/>
              <a:buNone/>
              <a:defRPr sz="16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2pPr>
            <a:lvl3pPr marL="914400" indent="0">
              <a:lnSpc>
                <a:spcPct val="130000"/>
              </a:lnSpc>
              <a:spcAft>
                <a:spcPts val="1000"/>
              </a:spcAft>
              <a:buFont typeface="Arial" panose="020B0604020202020204" pitchFamily="34" charset="0"/>
              <a:buNone/>
              <a:defRPr sz="16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3pPr>
            <a:lvl4pPr marL="1371600" indent="0">
              <a:lnSpc>
                <a:spcPct val="130000"/>
              </a:lnSpc>
              <a:spcAft>
                <a:spcPts val="1000"/>
              </a:spcAft>
              <a:buFont typeface="Arial" panose="020B0604020202020204" pitchFamily="34" charset="0"/>
              <a:buNone/>
              <a:defRPr sz="16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4pPr>
            <a:lvl5pPr marL="1828800" indent="0">
              <a:lnSpc>
                <a:spcPct val="130000"/>
              </a:lnSpc>
              <a:spcAft>
                <a:spcPts val="1000"/>
              </a:spcAft>
              <a:buFont typeface="Arial" panose="020B0604020202020204" pitchFamily="34" charset="0"/>
              <a:buNone/>
              <a:defRPr sz="16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sym typeface="+mn-ea"/>
              </a:rPr>
              <a:t>第</a:t>
            </a:r>
            <a:r>
              <a:rPr lang="zh-CN" altLang="en-US"/>
              <a:t>二级</a:t>
            </a:r>
            <a:endParaRPr lang="zh-CN" altLang="en-US"/>
          </a:p>
          <a:p>
            <a:pPr lvl="2"/>
            <a:r>
              <a:rPr lang="zh-CN" altLang="en-US">
                <a:sym typeface="+mn-ea"/>
              </a:rPr>
              <a:t>第</a:t>
            </a:r>
            <a:r>
              <a:rPr lang="zh-CN" altLang="en-US"/>
              <a:t>三级</a:t>
            </a:r>
            <a:endParaRPr lang="zh-CN" altLang="en-US"/>
          </a:p>
          <a:p>
            <a:pPr lvl="3"/>
            <a:r>
              <a:rPr lang="zh-CN" altLang="en-US">
                <a:sym typeface="+mn-ea"/>
              </a:rPr>
              <a:t>第</a:t>
            </a:r>
            <a:r>
              <a:rPr lang="zh-CN" altLang="en-US"/>
              <a:t>四级</a:t>
            </a:r>
            <a:endParaRPr lang="zh-CN" altLang="en-US"/>
          </a:p>
          <a:p>
            <a:pPr lvl="4"/>
            <a:r>
              <a:rPr lang="zh-CN" altLang="en-US">
                <a:sym typeface="+mn-ea"/>
              </a:rPr>
              <a:t>第</a:t>
            </a:r>
            <a:r>
              <a:rPr lang="zh-CN" altLang="en-US"/>
              <a:t>五级</a:t>
            </a:r>
            <a:endParaRPr lang="zh-CN" altLang="en-US" dirty="0"/>
          </a:p>
        </p:txBody>
      </p:sp>
      <p:grpSp>
        <p:nvGrpSpPr>
          <p:cNvPr id="11" name="组合 10"/>
          <p:cNvGrpSpPr/>
          <p:nvPr userDrawn="1">
            <p:custDataLst>
              <p:tags r:id="rId9"/>
            </p:custDataLst>
          </p:nvPr>
        </p:nvGrpSpPr>
        <p:grpSpPr>
          <a:xfrm>
            <a:off x="-1" y="0"/>
            <a:ext cx="4823460" cy="769938"/>
            <a:chOff x="-1" y="0"/>
            <a:chExt cx="4823460" cy="769938"/>
          </a:xfrm>
        </p:grpSpPr>
        <p:sp>
          <p:nvSpPr>
            <p:cNvPr id="12" name="任意多边形: 形状 11"/>
            <p:cNvSpPr/>
            <p:nvPr>
              <p:custDataLst>
                <p:tags r:id="rId10"/>
              </p:custDataLst>
            </p:nvPr>
          </p:nvSpPr>
          <p:spPr>
            <a:xfrm rot="10800000">
              <a:off x="0" y="0"/>
              <a:ext cx="4823459" cy="769938"/>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charset="-122"/>
              </a:endParaRPr>
            </a:p>
          </p:txBody>
        </p:sp>
        <p:sp>
          <p:nvSpPr>
            <p:cNvPr id="14" name="等腰三角形 13"/>
            <p:cNvSpPr/>
            <p:nvPr>
              <p:custDataLst>
                <p:tags r:id="rId11"/>
              </p:custDataLst>
            </p:nvPr>
          </p:nvSpPr>
          <p:spPr>
            <a:xfrm rot="10800000">
              <a:off x="-1" y="0"/>
              <a:ext cx="3754576" cy="56217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a typeface="微软雅黑" panose="020B0503020204020204" charset="-122"/>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Arial" panose="020B0604020202020204" pitchFamily="34" charset="0"/>
              <a:ea typeface="微软雅黑" panose="020B0503020204020204" charset="-122"/>
              <a:sym typeface="+mn-ea"/>
            </a:endParaRPr>
          </a:p>
        </p:txBody>
      </p:sp>
      <p:sp>
        <p:nvSpPr>
          <p:cNvPr id="2" name="标题 1"/>
          <p:cNvSpPr>
            <a:spLocks noGrp="1"/>
          </p:cNvSpPr>
          <p:nvPr userDrawn="1">
            <p:ph type="title"/>
            <p:custDataLst>
              <p:tags r:id="rId3"/>
            </p:custDataLst>
          </p:nvPr>
        </p:nvSpPr>
        <p:spPr>
          <a:xfrm>
            <a:off x="612000" y="781200"/>
            <a:ext cx="10976400" cy="626400"/>
          </a:xfrm>
        </p:spPr>
        <p:txBody>
          <a:bodyPr anchor="ctr"/>
          <a:lstStyle>
            <a:lvl1pPr algn="ctr">
              <a:defRPr sz="3600" b="1"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4"/>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5"/>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6"/>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7"/>
            </p:custDataLst>
          </p:nvPr>
        </p:nvSpPr>
        <p:spPr>
          <a:xfrm>
            <a:off x="612000" y="1659600"/>
            <a:ext cx="10975975" cy="828000"/>
          </a:xfrm>
        </p:spPr>
        <p:txBody>
          <a:bodyPr>
            <a:normAutofit/>
          </a:bodyPr>
          <a:lstStyle>
            <a:lvl1pPr marL="0" indent="0" algn="ctr">
              <a:lnSpc>
                <a:spcPct val="130000"/>
              </a:lnSpc>
              <a:spcBef>
                <a:spcPts val="0"/>
              </a:spcBef>
              <a:spcAft>
                <a:spcPts val="1000"/>
              </a:spcAft>
              <a:buNone/>
              <a:defRPr sz="1600"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userDrawn="1">
            <p:ph sz="quarter" idx="14"/>
            <p:custDataLst>
              <p:tags r:id="rId8"/>
            </p:custDataLst>
          </p:nvPr>
        </p:nvSpPr>
        <p:spPr>
          <a:xfrm>
            <a:off x="612775" y="2808000"/>
            <a:ext cx="10965600" cy="3430800"/>
          </a:xfrm>
        </p:spPr>
        <p:txBody>
          <a:bodyPr>
            <a:normAutofit/>
          </a:bodyPr>
          <a:lstStyle>
            <a:lvl1pPr marL="0" indent="0">
              <a:lnSpc>
                <a:spcPct val="130000"/>
              </a:lnSpc>
              <a:spcAft>
                <a:spcPts val="1000"/>
              </a:spcAft>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1pPr>
            <a:lvl2pPr marL="457200" indent="0">
              <a:lnSpc>
                <a:spcPct val="130000"/>
              </a:lnSpc>
              <a:spcAft>
                <a:spcPts val="1000"/>
              </a:spcAft>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2pPr>
            <a:lvl3pPr marL="914400" indent="0">
              <a:lnSpc>
                <a:spcPct val="130000"/>
              </a:lnSpc>
              <a:spcAft>
                <a:spcPts val="1000"/>
              </a:spcAft>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3pPr>
            <a:lvl4pPr marL="1371600" indent="0">
              <a:lnSpc>
                <a:spcPct val="130000"/>
              </a:lnSpc>
              <a:spcAft>
                <a:spcPts val="1000"/>
              </a:spcAft>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4pPr>
            <a:lvl5pPr marL="1828800" indent="0">
              <a:lnSpc>
                <a:spcPct val="130000"/>
              </a:lnSpc>
              <a:spcAft>
                <a:spcPts val="1000"/>
              </a:spcAft>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grpSp>
        <p:nvGrpSpPr>
          <p:cNvPr id="12" name="组合 11"/>
          <p:cNvGrpSpPr/>
          <p:nvPr userDrawn="1">
            <p:custDataLst>
              <p:tags r:id="rId9"/>
            </p:custDataLst>
          </p:nvPr>
        </p:nvGrpSpPr>
        <p:grpSpPr>
          <a:xfrm flipV="1">
            <a:off x="5921829" y="0"/>
            <a:ext cx="6270171" cy="812800"/>
            <a:chOff x="4001597" y="5613400"/>
            <a:chExt cx="8190403" cy="1244600"/>
          </a:xfrm>
        </p:grpSpPr>
        <p:sp>
          <p:nvSpPr>
            <p:cNvPr id="14" name="任意多边形: 形状 13"/>
            <p:cNvSpPr/>
            <p:nvPr>
              <p:custDataLst>
                <p:tags r:id="rId10"/>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sp>
          <p:nvSpPr>
            <p:cNvPr id="15" name="等腰三角形 14"/>
            <p:cNvSpPr/>
            <p:nvPr>
              <p:custDataLst>
                <p:tags r:id="rId11"/>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flipV="1">
            <a:off x="5921829" y="0"/>
            <a:ext cx="6270171" cy="812800"/>
            <a:chOff x="4001597" y="5613400"/>
            <a:chExt cx="8190403" cy="1244600"/>
          </a:xfrm>
        </p:grpSpPr>
        <p:sp>
          <p:nvSpPr>
            <p:cNvPr id="14" name="任意多边形: 形状 13"/>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endParaRPr>
            </a:p>
          </p:txBody>
        </p:sp>
        <p:sp>
          <p:nvSpPr>
            <p:cNvPr id="15" name="等腰三角形 14"/>
            <p:cNvSpPr/>
            <p:nvPr>
              <p:custDataLst>
                <p:tags r:id="rId4"/>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grpSp>
      <p:sp>
        <p:nvSpPr>
          <p:cNvPr id="13" name="矩形 12"/>
          <p:cNvSpPr/>
          <p:nvPr userDrawn="1">
            <p:custDataLst>
              <p:tags r:id="rId5"/>
            </p:custDataLst>
          </p:nvPr>
        </p:nvSpPr>
        <p:spPr>
          <a:xfrm>
            <a:off x="0" y="50419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ea typeface="微软雅黑" panose="020B0503020204020204" charset="-122"/>
              <a:sym typeface="+mn-ea"/>
            </a:endParaRPr>
          </a:p>
        </p:txBody>
      </p:sp>
      <p:sp>
        <p:nvSpPr>
          <p:cNvPr id="2" name="标题 1"/>
          <p:cNvSpPr>
            <a:spLocks noGrp="1"/>
          </p:cNvSpPr>
          <p:nvPr userDrawn="1">
            <p:ph type="title"/>
            <p:custDataLst>
              <p:tags r:id="rId6"/>
            </p:custDataLst>
          </p:nvPr>
        </p:nvSpPr>
        <p:spPr>
          <a:xfrm>
            <a:off x="604520" y="669290"/>
            <a:ext cx="10976610" cy="565150"/>
          </a:xfrm>
        </p:spPr>
        <p:txBody>
          <a:bodyPr anchor="ctr"/>
          <a:lstStyle>
            <a:lvl1pPr algn="ctr">
              <a:lnSpc>
                <a:spcPct val="100000"/>
              </a:lnSpc>
              <a:defRPr sz="32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7"/>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8"/>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9"/>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userDrawn="1">
            <p:ph sz="quarter" idx="13"/>
            <p:custDataLst>
              <p:tags r:id="rId10"/>
            </p:custDataLst>
          </p:nvPr>
        </p:nvSpPr>
        <p:spPr>
          <a:xfrm>
            <a:off x="604837" y="1681200"/>
            <a:ext cx="10990800" cy="3211200"/>
          </a:xfrm>
        </p:spPr>
        <p:txBody>
          <a:bodyPr>
            <a:normAutofit/>
          </a:bodyPr>
          <a:lstStyle>
            <a:lvl1pPr marL="0" indent="0">
              <a:lnSpc>
                <a:spcPct val="130000"/>
              </a:lnSpc>
              <a:spcAft>
                <a:spcPts val="1000"/>
              </a:spcAft>
              <a:buFont typeface="Arial" panose="020B0604020202020204" pitchFamily="34" charset="0"/>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1pPr>
            <a:lvl2pPr marL="457200" indent="0">
              <a:lnSpc>
                <a:spcPct val="130000"/>
              </a:lnSpc>
              <a:spcAft>
                <a:spcPts val="1000"/>
              </a:spcAft>
              <a:buFont typeface="Arial" panose="020B0604020202020204" pitchFamily="34" charset="0"/>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2pPr>
            <a:lvl3pPr marL="914400" indent="0">
              <a:lnSpc>
                <a:spcPct val="130000"/>
              </a:lnSpc>
              <a:spcAft>
                <a:spcPts val="1000"/>
              </a:spcAft>
              <a:buFont typeface="Arial" panose="020B0604020202020204" pitchFamily="34" charset="0"/>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3pPr>
            <a:lvl4pPr marL="1371600" indent="0">
              <a:lnSpc>
                <a:spcPct val="130000"/>
              </a:lnSpc>
              <a:spcAft>
                <a:spcPts val="1000"/>
              </a:spcAft>
              <a:buFont typeface="Arial" panose="020B0604020202020204" pitchFamily="34" charset="0"/>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4pPr>
            <a:lvl5pPr marL="1828800" indent="0">
              <a:lnSpc>
                <a:spcPct val="130000"/>
              </a:lnSpc>
              <a:spcAft>
                <a:spcPts val="1000"/>
              </a:spcAft>
              <a:buFont typeface="Arial" panose="020B0604020202020204" pitchFamily="34" charset="0"/>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userDrawn="1">
            <p:ph type="body" sz="quarter" idx="14"/>
            <p:custDataLst>
              <p:tags r:id="rId11"/>
            </p:custDataLst>
          </p:nvPr>
        </p:nvSpPr>
        <p:spPr>
          <a:xfrm>
            <a:off x="594000" y="5180400"/>
            <a:ext cx="11001600" cy="1011600"/>
          </a:xfrm>
        </p:spPr>
        <p:txBody>
          <a:bodyPr>
            <a:normAutofit/>
          </a:bodyPr>
          <a:lstStyle>
            <a:lvl1pPr marL="0" indent="0">
              <a:lnSpc>
                <a:spcPct val="130000"/>
              </a:lnSpc>
              <a:spcBef>
                <a:spcPts val="0"/>
              </a:spcBef>
              <a:spcAft>
                <a:spcPts val="1000"/>
              </a:spcAft>
              <a:buFont typeface="Arial" panose="020B0604020202020204" pitchFamily="34" charset="0"/>
              <a:buNone/>
              <a:defRPr sz="1600"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a:off x="4001597" y="6045200"/>
            <a:ext cx="8190403" cy="812800"/>
            <a:chOff x="4001597" y="5613400"/>
            <a:chExt cx="8190403" cy="1244600"/>
          </a:xfrm>
        </p:grpSpPr>
        <p:sp>
          <p:nvSpPr>
            <p:cNvPr id="17" name="任意多边形: 形状 16"/>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endParaRPr>
            </a:p>
          </p:txBody>
        </p:sp>
        <p:sp>
          <p:nvSpPr>
            <p:cNvPr id="18" name="等腰三角形 17"/>
            <p:cNvSpPr/>
            <p:nvPr>
              <p:custDataLst>
                <p:tags r:id="rId4"/>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charset="-122"/>
              </a:endParaRPr>
            </a:p>
          </p:txBody>
        </p:sp>
      </p:grpSp>
      <p:sp>
        <p:nvSpPr>
          <p:cNvPr id="15" name="矩形 14"/>
          <p:cNvSpPr/>
          <p:nvPr userDrawn="1">
            <p:custDataLst>
              <p:tags r:id="rId5"/>
            </p:custDataLst>
          </p:nvPr>
        </p:nvSpPr>
        <p:spPr>
          <a:xfrm>
            <a:off x="0" y="0"/>
            <a:ext cx="12192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solidFill>
                <a:schemeClr val="bg1"/>
              </a:solidFill>
              <a:latin typeface="Viner Hand ITC" panose="03070502030502020203" charset="0"/>
              <a:ea typeface="微软雅黑" panose="020B0503020204020204" charset="-122"/>
              <a:cs typeface="Viner Hand ITC" panose="03070502030502020203" charset="0"/>
              <a:sym typeface="+mn-ea"/>
            </a:endParaRPr>
          </a:p>
        </p:txBody>
      </p:sp>
      <p:sp>
        <p:nvSpPr>
          <p:cNvPr id="2" name="标题 1"/>
          <p:cNvSpPr>
            <a:spLocks noGrp="1"/>
          </p:cNvSpPr>
          <p:nvPr>
            <p:ph type="title"/>
            <p:custDataLst>
              <p:tags r:id="rId6"/>
            </p:custDataLst>
          </p:nvPr>
        </p:nvSpPr>
        <p:spPr>
          <a:xfrm>
            <a:off x="579600" y="237600"/>
            <a:ext cx="11037600" cy="441964"/>
          </a:xfrm>
        </p:spPr>
        <p:txBody>
          <a:bodyPr>
            <a:noAutofit/>
          </a:bodyPr>
          <a:lstStyle>
            <a:lvl1pPr>
              <a:lnSpc>
                <a:spcPct val="100000"/>
              </a:lnSpc>
              <a:defRPr sz="2400" b="1"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marL="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2pPr>
            <a:lvl3pPr marL="9144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3pPr>
            <a:lvl4pPr marL="13716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4pPr>
            <a:lvl5pPr marL="18288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3" name="日期占位符 2"/>
          <p:cNvSpPr>
            <a:spLocks noGrp="1"/>
          </p:cNvSpPr>
          <p:nvPr>
            <p:ph type="dt" sz="half" idx="10"/>
            <p:custDataLst>
              <p:tags r:id="rId8"/>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11"/>
            </p:custDataLst>
          </p:nvPr>
        </p:nvSpPr>
        <p:spPr>
          <a:xfrm>
            <a:off x="6242400" y="1663200"/>
            <a:ext cx="5367600" cy="2894400"/>
          </a:xfrm>
        </p:spPr>
        <p:txBody>
          <a:bodyPr>
            <a:normAutofit/>
          </a:bodyPr>
          <a:lstStyle>
            <a:lvl1pPr marL="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2pPr>
            <a:lvl3pPr marL="9144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3pPr>
            <a:lvl4pPr marL="13716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4pPr>
            <a:lvl5pPr marL="18288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12"/>
            </p:custDataLst>
          </p:nvPr>
        </p:nvSpPr>
        <p:spPr>
          <a:xfrm>
            <a:off x="572400" y="4816800"/>
            <a:ext cx="5342400" cy="781200"/>
          </a:xfrm>
        </p:spPr>
        <p:txBody>
          <a:bodyPr>
            <a:normAutofit/>
          </a:bodyPr>
          <a:lstStyle>
            <a:lvl1pPr marL="0" indent="0">
              <a:lnSpc>
                <a:spcPct val="130000"/>
              </a:lnSpc>
              <a:spcBef>
                <a:spcPts val="0"/>
              </a:spcBef>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3"/>
            </p:custDataLst>
          </p:nvPr>
        </p:nvSpPr>
        <p:spPr>
          <a:xfrm>
            <a:off x="6253200" y="4813200"/>
            <a:ext cx="5367600" cy="781200"/>
          </a:xfrm>
        </p:spPr>
        <p:txBody>
          <a:bodyPr>
            <a:normAutofit/>
          </a:bodyPr>
          <a:lstStyle>
            <a:lvl1pPr marL="0" indent="0">
              <a:lnSpc>
                <a:spcPct val="130000"/>
              </a:lnSpc>
              <a:spcBef>
                <a:spcPts val="0"/>
              </a:spcBef>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Arial" panose="020B0604020202020204" pitchFamily="34" charset="0"/>
              <a:ea typeface="微软雅黑" panose="020B0503020204020204" charset="-122"/>
              <a:sym typeface="+mn-ea"/>
            </a:endParaRPr>
          </a:p>
        </p:txBody>
      </p:sp>
      <p:grpSp>
        <p:nvGrpSpPr>
          <p:cNvPr id="15" name="组合 14"/>
          <p:cNvGrpSpPr/>
          <p:nvPr userDrawn="1">
            <p:custDataLst>
              <p:tags r:id="rId3"/>
            </p:custDataLst>
          </p:nvPr>
        </p:nvGrpSpPr>
        <p:grpSpPr>
          <a:xfrm rot="10800000">
            <a:off x="0" y="0"/>
            <a:ext cx="5457825" cy="1529715"/>
            <a:chOff x="4001597" y="5613400"/>
            <a:chExt cx="8190403" cy="1244600"/>
          </a:xfrm>
        </p:grpSpPr>
        <p:sp>
          <p:nvSpPr>
            <p:cNvPr id="16" name="任意多边形: 形状 15"/>
            <p:cNvSpPr/>
            <p:nvPr>
              <p:custDataLst>
                <p:tags r:id="rId4"/>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sp>
          <p:nvSpPr>
            <p:cNvPr id="17" name="等腰三角形 16"/>
            <p:cNvSpPr/>
            <p:nvPr>
              <p:custDataLst>
                <p:tags r:id="rId5"/>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charset="-122"/>
              </a:endParaRPr>
            </a:p>
          </p:txBody>
        </p:sp>
      </p:grpSp>
      <p:grpSp>
        <p:nvGrpSpPr>
          <p:cNvPr id="18" name="组合 17"/>
          <p:cNvGrpSpPr/>
          <p:nvPr userDrawn="1">
            <p:custDataLst>
              <p:tags r:id="rId6"/>
            </p:custDataLst>
          </p:nvPr>
        </p:nvGrpSpPr>
        <p:grpSpPr>
          <a:xfrm>
            <a:off x="6734175" y="5323840"/>
            <a:ext cx="5457825" cy="1529715"/>
            <a:chOff x="4001597" y="5613400"/>
            <a:chExt cx="8190403" cy="1244600"/>
          </a:xfrm>
        </p:grpSpPr>
        <p:sp>
          <p:nvSpPr>
            <p:cNvPr id="19" name="任意多边形: 形状 18"/>
            <p:cNvSpPr/>
            <p:nvPr>
              <p:custDataLst>
                <p:tags r:id="rId7"/>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charset="-122"/>
              </a:endParaRPr>
            </a:p>
          </p:txBody>
        </p:sp>
        <p:sp>
          <p:nvSpPr>
            <p:cNvPr id="20" name="等腰三角形 19"/>
            <p:cNvSpPr/>
            <p:nvPr>
              <p:custDataLst>
                <p:tags r:id="rId8"/>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grpSp>
      <p:sp>
        <p:nvSpPr>
          <p:cNvPr id="2" name="标题 1"/>
          <p:cNvSpPr>
            <a:spLocks noGrp="1"/>
          </p:cNvSpPr>
          <p:nvPr userDrawn="1">
            <p:ph type="title" hasCustomPrompt="1"/>
            <p:custDataLst>
              <p:tags r:id="rId9"/>
            </p:custDataLst>
          </p:nvPr>
        </p:nvSpPr>
        <p:spPr>
          <a:xfrm>
            <a:off x="1522800" y="1339200"/>
            <a:ext cx="9144000" cy="2386800"/>
          </a:xfrm>
        </p:spPr>
        <p:txBody>
          <a:bodyPr anchor="b"/>
          <a:lstStyle>
            <a:lvl1pPr algn="ctr">
              <a:defRPr sz="60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userDrawn="1">
            <p:ph type="dt" sz="half" idx="10"/>
            <p:custDataLst>
              <p:tags r:id="rId10"/>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1"/>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12"/>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3"/>
            </p:custDataLst>
          </p:nvPr>
        </p:nvSpPr>
        <p:spPr>
          <a:xfrm>
            <a:off x="1522413" y="3862800"/>
            <a:ext cx="9144000" cy="1656000"/>
          </a:xfrm>
        </p:spPr>
        <p:txBody>
          <a:bodyPr>
            <a:normAutofit/>
          </a:bodyPr>
          <a:lstStyle>
            <a:lvl1pPr marL="0" indent="0" algn="ctr">
              <a:lnSpc>
                <a:spcPct val="130000"/>
              </a:lnSpc>
              <a:spcBef>
                <a:spcPts val="0"/>
              </a:spcBef>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3"/>
        </a:solidFill>
        <a:effectLst/>
      </p:bgPr>
    </p:bg>
    <p:spTree>
      <p:nvGrpSpPr>
        <p:cNvPr id="1" name=""/>
        <p:cNvGrpSpPr/>
        <p:nvPr/>
      </p:nvGrpSpPr>
      <p:grpSpPr>
        <a:xfrm>
          <a:off x="0" y="0"/>
          <a:ext cx="0" cy="0"/>
          <a:chOff x="0" y="0"/>
          <a:chExt cx="0" cy="0"/>
        </a:xfrm>
      </p:grpSpPr>
      <p:sp>
        <p:nvSpPr>
          <p:cNvPr id="8" name="图形 26"/>
          <p:cNvSpPr/>
          <p:nvPr userDrawn="1">
            <p:custDataLst>
              <p:tags r:id="rId2"/>
            </p:custDataLst>
          </p:nvPr>
        </p:nvSpPr>
        <p:spPr>
          <a:xfrm>
            <a:off x="6352551" y="1190668"/>
            <a:ext cx="5388341" cy="5658258"/>
          </a:xfrm>
          <a:custGeom>
            <a:avLst/>
            <a:gdLst>
              <a:gd name="connsiteX0" fmla="*/ 1182865 w 5496388"/>
              <a:gd name="connsiteY0" fmla="*/ 1803599 h 5770899"/>
              <a:gd name="connsiteX1" fmla="*/ 2747423 w 5496388"/>
              <a:gd name="connsiteY1" fmla="*/ 270656 h 5770899"/>
              <a:gd name="connsiteX2" fmla="*/ 4312753 w 5496388"/>
              <a:gd name="connsiteY2" fmla="*/ 1803599 h 5770899"/>
              <a:gd name="connsiteX3" fmla="*/ 2747423 w 5496388"/>
              <a:gd name="connsiteY3" fmla="*/ 3336542 h 5770899"/>
              <a:gd name="connsiteX4" fmla="*/ 1182865 w 5496388"/>
              <a:gd name="connsiteY4" fmla="*/ 1803599 h 5770899"/>
              <a:gd name="connsiteX5" fmla="*/ 1182865 w 5496388"/>
              <a:gd name="connsiteY5" fmla="*/ 1803599 h 5770899"/>
              <a:gd name="connsiteX6" fmla="*/ 906812 w 5496388"/>
              <a:gd name="connsiteY6" fmla="*/ 1803599 h 5770899"/>
              <a:gd name="connsiteX7" fmla="*/ 1979410 w 5496388"/>
              <a:gd name="connsiteY7" fmla="*/ 3442954 h 5770899"/>
              <a:gd name="connsiteX8" fmla="*/ 0 w 5496388"/>
              <a:gd name="connsiteY8" fmla="*/ 5770900 h 5770899"/>
              <a:gd name="connsiteX9" fmla="*/ 277595 w 5496388"/>
              <a:gd name="connsiteY9" fmla="*/ 5770900 h 5770899"/>
              <a:gd name="connsiteX10" fmla="*/ 2748194 w 5496388"/>
              <a:gd name="connsiteY10" fmla="*/ 3607198 h 5770899"/>
              <a:gd name="connsiteX11" fmla="*/ 5218794 w 5496388"/>
              <a:gd name="connsiteY11" fmla="*/ 5770900 h 5770899"/>
              <a:gd name="connsiteX12" fmla="*/ 5496389 w 5496388"/>
              <a:gd name="connsiteY12" fmla="*/ 5770900 h 5770899"/>
              <a:gd name="connsiteX13" fmla="*/ 3516980 w 5496388"/>
              <a:gd name="connsiteY13" fmla="*/ 3442954 h 5770899"/>
              <a:gd name="connsiteX14" fmla="*/ 4589578 w 5496388"/>
              <a:gd name="connsiteY14" fmla="*/ 1803599 h 5770899"/>
              <a:gd name="connsiteX15" fmla="*/ 2748194 w 5496388"/>
              <a:gd name="connsiteY15" fmla="*/ 0 h 5770899"/>
              <a:gd name="connsiteX16" fmla="*/ 906812 w 5496388"/>
              <a:gd name="connsiteY16" fmla="*/ 1803599 h 5770899"/>
              <a:gd name="connsiteX17" fmla="*/ 906812 w 5496388"/>
              <a:gd name="connsiteY17" fmla="*/ 1803599 h 577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96388" h="5770899">
                <a:moveTo>
                  <a:pt x="1182865" y="1803599"/>
                </a:moveTo>
                <a:cubicBezTo>
                  <a:pt x="1182865" y="956933"/>
                  <a:pt x="1883793" y="270656"/>
                  <a:pt x="2747423" y="270656"/>
                </a:cubicBezTo>
                <a:cubicBezTo>
                  <a:pt x="3611825" y="270656"/>
                  <a:pt x="4312753" y="956933"/>
                  <a:pt x="4312753" y="1803599"/>
                </a:cubicBezTo>
                <a:cubicBezTo>
                  <a:pt x="4312753" y="2650265"/>
                  <a:pt x="3611825" y="3336542"/>
                  <a:pt x="2747423" y="3336542"/>
                </a:cubicBezTo>
                <a:cubicBezTo>
                  <a:pt x="1883793" y="3336542"/>
                  <a:pt x="1182865" y="2650265"/>
                  <a:pt x="1182865" y="1803599"/>
                </a:cubicBezTo>
                <a:lnTo>
                  <a:pt x="1182865" y="1803599"/>
                </a:lnTo>
                <a:close/>
                <a:moveTo>
                  <a:pt x="906812" y="1803599"/>
                </a:moveTo>
                <a:cubicBezTo>
                  <a:pt x="906812" y="2530745"/>
                  <a:pt x="1346338" y="3157647"/>
                  <a:pt x="1979410" y="3442954"/>
                </a:cubicBezTo>
                <a:cubicBezTo>
                  <a:pt x="913752" y="3744453"/>
                  <a:pt x="112580" y="4658205"/>
                  <a:pt x="0" y="5770900"/>
                </a:cubicBezTo>
                <a:lnTo>
                  <a:pt x="277595" y="5770900"/>
                </a:lnTo>
                <a:cubicBezTo>
                  <a:pt x="414851" y="4553336"/>
                  <a:pt x="1468171" y="3607198"/>
                  <a:pt x="2748194" y="3607198"/>
                </a:cubicBezTo>
                <a:cubicBezTo>
                  <a:pt x="4027447" y="3607198"/>
                  <a:pt x="5081538" y="4554107"/>
                  <a:pt x="5218794" y="5770900"/>
                </a:cubicBezTo>
                <a:lnTo>
                  <a:pt x="5496389" y="5770900"/>
                </a:lnTo>
                <a:cubicBezTo>
                  <a:pt x="5383037" y="4658205"/>
                  <a:pt x="4582637" y="3744453"/>
                  <a:pt x="3516980" y="3442954"/>
                </a:cubicBezTo>
                <a:cubicBezTo>
                  <a:pt x="4150051" y="3157647"/>
                  <a:pt x="4589578" y="2530745"/>
                  <a:pt x="4589578" y="1803599"/>
                </a:cubicBezTo>
                <a:cubicBezTo>
                  <a:pt x="4589578" y="807340"/>
                  <a:pt x="3765273" y="0"/>
                  <a:pt x="2748194" y="0"/>
                </a:cubicBezTo>
                <a:cubicBezTo>
                  <a:pt x="1731116" y="0"/>
                  <a:pt x="906812" y="807340"/>
                  <a:pt x="906812" y="1803599"/>
                </a:cubicBezTo>
                <a:lnTo>
                  <a:pt x="906812" y="1803599"/>
                </a:lnTo>
                <a:close/>
              </a:path>
            </a:pathLst>
          </a:custGeom>
          <a:solidFill>
            <a:schemeClr val="bg1"/>
          </a:solidFill>
          <a:ln w="7708" cap="flat">
            <a:noFill/>
            <a:prstDash val="solid"/>
            <a:miter/>
          </a:ln>
        </p:spPr>
        <p:txBody>
          <a:bodyPr rtlCol="0" anchor="ctr"/>
          <a:lstStyle/>
          <a:p>
            <a:endParaRPr lang="zh-CN" altLang="en-US" sz="1765"/>
          </a:p>
        </p:txBody>
      </p:sp>
      <p:sp>
        <p:nvSpPr>
          <p:cNvPr id="7" name="Rectangle 77"/>
          <p:cNvSpPr/>
          <p:nvPr userDrawn="1">
            <p:custDataLst>
              <p:tags r:id="rId3"/>
            </p:custDataLst>
          </p:nvPr>
        </p:nvSpPr>
        <p:spPr bwMode="auto">
          <a:xfrm>
            <a:off x="5552925" y="900"/>
            <a:ext cx="6634011" cy="6861325"/>
          </a:xfrm>
          <a:prstGeom prst="rect">
            <a:avLst/>
          </a:prstGeom>
          <a:gradFill>
            <a:gsLst>
              <a:gs pos="84000">
                <a:srgbClr val="0078D7">
                  <a:alpha val="0"/>
                </a:srgbClr>
              </a:gs>
              <a:gs pos="14000">
                <a:srgbClr val="0078D7"/>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 name="标题 1"/>
          <p:cNvSpPr>
            <a:spLocks noGrp="1"/>
          </p:cNvSpPr>
          <p:nvPr>
            <p:ph type="ctrTitle" hasCustomPrompt="1"/>
            <p:custDataLst>
              <p:tags r:id="rId4"/>
            </p:custDataLst>
          </p:nvPr>
        </p:nvSpPr>
        <p:spPr>
          <a:xfrm>
            <a:off x="869070" y="1825851"/>
            <a:ext cx="6011135" cy="1526182"/>
          </a:xfrm>
        </p:spPr>
        <p:txBody>
          <a:bodyPr lIns="90000" tIns="46800" rIns="90000" bIns="46800" anchor="b" anchorCtr="0">
            <a:normAutofit/>
          </a:bodyPr>
          <a:lstStyle>
            <a:lvl1pPr algn="l">
              <a:defRPr sz="9410" spc="600" baseline="0">
                <a:solidFill>
                  <a:schemeClr val="bg1"/>
                </a:solidFill>
                <a:ea typeface="微软雅黑" panose="020B0503020204020204"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5"/>
            </p:custDataLst>
          </p:nvPr>
        </p:nvSpPr>
        <p:spPr>
          <a:xfrm>
            <a:off x="994540" y="3780287"/>
            <a:ext cx="2322574" cy="409737"/>
          </a:xfrm>
        </p:spPr>
        <p:txBody>
          <a:bodyPr lIns="90000" tIns="46800" rIns="90000" bIns="46800" anchor="ctr" anchorCtr="0">
            <a:normAutofit/>
          </a:bodyPr>
          <a:lstStyle>
            <a:lvl1pPr marL="0" indent="0" algn="l" eaLnBrk="1" fontAlgn="auto" latinLnBrk="0" hangingPunct="1">
              <a:lnSpc>
                <a:spcPct val="100000"/>
              </a:lnSpc>
              <a:buNone/>
              <a:defRPr sz="1370" u="none" strike="noStrike" kern="1200" cap="none" spc="200" normalizeH="0" baseline="0">
                <a:solidFill>
                  <a:schemeClr val="bg1"/>
                </a:solidFill>
                <a:uFillTx/>
              </a:defRPr>
            </a:lvl1pPr>
            <a:lvl2pPr marL="457200" indent="0" algn="ctr">
              <a:buNone/>
              <a:defRPr sz="2000"/>
            </a:lvl2pPr>
            <a:lvl3pPr marL="914400" indent="0" algn="ctr">
              <a:buNone/>
              <a:defRPr sz="1800"/>
            </a:lvl3pPr>
            <a:lvl4pPr marL="1371600" indent="0" algn="ctr">
              <a:buNone/>
              <a:defRPr sz="1600"/>
            </a:lvl4pPr>
            <a:lvl5pPr marL="1828165" indent="0" algn="ctr">
              <a:buNone/>
              <a:defRPr sz="1600"/>
            </a:lvl5pPr>
            <a:lvl6pPr marL="2286000"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dirty="0"/>
              <a:t>编辑文本</a:t>
            </a:r>
            <a:endParaRPr lang="zh-CN" altLang="en-US" dirty="0"/>
          </a:p>
        </p:txBody>
      </p:sp>
      <p:sp>
        <p:nvSpPr>
          <p:cNvPr id="16" name="日期占位符 15"/>
          <p:cNvSpPr>
            <a:spLocks noGrp="1"/>
          </p:cNvSpPr>
          <p:nvPr>
            <p:ph type="dt" sz="half" idx="10"/>
            <p:custDataLst>
              <p:tags r:id="rId6"/>
            </p:custDataLst>
          </p:nvPr>
        </p:nvSpPr>
        <p:spPr/>
        <p:txBody>
          <a:bodyPr/>
          <a:lstStyle>
            <a:lvl1pPr>
              <a:defRPr>
                <a:solidFill>
                  <a:schemeClr val="bg1"/>
                </a:solidFill>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7"/>
            </p:custDataLst>
          </p:nvPr>
        </p:nvSpPr>
        <p:spPr/>
        <p:txBody>
          <a:bodyPr/>
          <a:lstStyle>
            <a:lvl1pPr>
              <a:defRPr>
                <a:solidFill>
                  <a:schemeClr val="bg1"/>
                </a:solidFill>
              </a:defRPr>
            </a:lvl1pPr>
          </a:lstStyle>
          <a:p>
            <a:endParaRPr lang="zh-CN" altLang="en-US" dirty="0"/>
          </a:p>
        </p:txBody>
      </p:sp>
      <p:sp>
        <p:nvSpPr>
          <p:cNvPr id="18" name="灯片编号占位符 17"/>
          <p:cNvSpPr>
            <a:spLocks noGrp="1"/>
          </p:cNvSpPr>
          <p:nvPr>
            <p:ph type="sldNum" sz="quarter" idx="12"/>
            <p:custDataLst>
              <p:tags r:id="rId8"/>
            </p:custDataLst>
          </p:nvPr>
        </p:nvSpPr>
        <p:spPr/>
        <p:txBody>
          <a:bodyPr/>
          <a:lstStyle>
            <a:lvl1pPr>
              <a:defRPr>
                <a:solidFill>
                  <a:schemeClr val="bg1"/>
                </a:solidFill>
              </a:defRPr>
            </a:lvl1p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9"/>
            </p:custDataLst>
          </p:nvPr>
        </p:nvSpPr>
        <p:spPr>
          <a:xfrm>
            <a:off x="3834938" y="3800622"/>
            <a:ext cx="2117798" cy="389403"/>
          </a:xfrm>
        </p:spPr>
        <p:txBody>
          <a:bodyPr lIns="90000" tIns="46800" rIns="90000" bIns="46800" anchor="ctr" anchorCtr="0">
            <a:normAutofit/>
          </a:bodyPr>
          <a:lstStyle>
            <a:lvl1pPr marL="0" indent="0" algn="l">
              <a:buNone/>
              <a:defRPr sz="1370" baseline="0">
                <a:solidFill>
                  <a:schemeClr val="bg1"/>
                </a:solidFill>
              </a:defRPr>
            </a:lvl1pPr>
          </a:lstStyle>
          <a:p>
            <a:pPr lvl="0"/>
            <a:r>
              <a:rPr lang="zh-CN" altLang="en-US" dirty="0"/>
              <a:t>编辑文本</a:t>
            </a:r>
            <a:endParaRPr lang="zh-CN" altLang="en-US" dirty="0"/>
          </a:p>
        </p:txBody>
      </p:sp>
      <p:sp>
        <p:nvSpPr>
          <p:cNvPr id="14" name="文本占位符 13"/>
          <p:cNvSpPr>
            <a:spLocks noGrp="1"/>
          </p:cNvSpPr>
          <p:nvPr>
            <p:ph type="body" sz="quarter" idx="14" hasCustomPrompt="1"/>
            <p:custDataLst>
              <p:tags r:id="rId10"/>
            </p:custDataLst>
          </p:nvPr>
        </p:nvSpPr>
        <p:spPr>
          <a:xfrm>
            <a:off x="993073" y="4333071"/>
            <a:ext cx="2324040" cy="398201"/>
          </a:xfrm>
        </p:spPr>
        <p:txBody>
          <a:bodyPr lIns="90000" tIns="46800" rIns="90000" bIns="46800" anchor="ctr" anchorCtr="0">
            <a:normAutofit/>
          </a:bodyPr>
          <a:lstStyle>
            <a:lvl1pPr marL="0" indent="0" algn="l">
              <a:buNone/>
              <a:defRPr sz="1370" baseline="0">
                <a:solidFill>
                  <a:schemeClr val="bg1"/>
                </a:solidFill>
              </a:defRPr>
            </a:lvl1pPr>
          </a:lstStyle>
          <a:p>
            <a:pPr lvl="0"/>
            <a:r>
              <a:rPr lang="zh-CN" altLang="en-US" dirty="0"/>
              <a:t>编辑文本</a:t>
            </a:r>
            <a:endParaRPr lang="zh-CN" altLang="en-US" dirty="0"/>
          </a:p>
        </p:txBody>
      </p:sp>
      <p:sp>
        <p:nvSpPr>
          <p:cNvPr id="19" name="文本占位符 18"/>
          <p:cNvSpPr>
            <a:spLocks noGrp="1"/>
          </p:cNvSpPr>
          <p:nvPr>
            <p:ph type="body" sz="quarter" idx="15" hasCustomPrompt="1"/>
            <p:custDataLst>
              <p:tags r:id="rId11"/>
            </p:custDataLst>
          </p:nvPr>
        </p:nvSpPr>
        <p:spPr>
          <a:xfrm>
            <a:off x="3845077" y="4341869"/>
            <a:ext cx="2117798" cy="389403"/>
          </a:xfrm>
        </p:spPr>
        <p:txBody>
          <a:bodyPr lIns="90000" tIns="46800" rIns="90000" bIns="46800" anchor="ctr" anchorCtr="0">
            <a:normAutofit/>
          </a:bodyPr>
          <a:lstStyle>
            <a:lvl1pPr marL="0" indent="0" algn="l">
              <a:buNone/>
              <a:defRPr sz="1370" baseline="0">
                <a:solidFill>
                  <a:schemeClr val="bg1"/>
                </a:solidFill>
              </a:defRPr>
            </a:lvl1pPr>
            <a:lvl2pPr marL="457200" indent="0" algn="l">
              <a:buNone/>
              <a:defRPr sz="1370">
                <a:solidFill>
                  <a:schemeClr val="bg1"/>
                </a:solidFill>
              </a:defRPr>
            </a:lvl2pPr>
          </a:lstStyle>
          <a:p>
            <a:pPr lvl="0"/>
            <a:r>
              <a:rPr lang="zh-CN" altLang="en-US" dirty="0"/>
              <a:t>编辑文本</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3"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3" y="952509"/>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1pPr>
            <a:lvl2pPr marL="685165"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090" algn="l"/>
              </a:tabLst>
              <a:defRPr kumimoji="0" lang="zh-CN" altLang="en-US" sz="1600" b="0" i="0" u="none" strike="noStrike" kern="1200" cap="none" spc="15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3pPr>
            <a:lvl4pPr marL="1599565"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lIns="90000" tIns="46800" rIns="90000" bIns="46800">
            <a:normAutofit/>
          </a:bodyPr>
          <a:lstStyle>
            <a:lvl1pPr>
              <a:defRPr baseline="0">
                <a:solidFill>
                  <a:schemeClr val="tx1">
                    <a:lumMod val="7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lIns="90000" tIns="46800" rIns="90000" bIns="46800">
            <a:normAutofit/>
          </a:bodyPr>
          <a:lstStyle>
            <a:lvl1pPr>
              <a:defRPr baseline="0">
                <a:solidFill>
                  <a:schemeClr val="tx1">
                    <a:lumMod val="7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lIns="90000" tIns="46800" rIns="90000" bIns="46800">
            <a:normAutofit/>
          </a:bodyPr>
          <a:lstStyle>
            <a:lvl1pPr>
              <a:defRPr baseline="0">
                <a:solidFill>
                  <a:schemeClr val="tx1">
                    <a:lumMod val="7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1" y="3808730"/>
            <a:ext cx="10852237" cy="624845"/>
          </a:xfrm>
        </p:spPr>
        <p:txBody>
          <a:bodyPr lIns="90000" tIns="46800" rIns="90000" bIns="46800" anchor="t" anchorCtr="0">
            <a:normAutofit/>
          </a:bodyPr>
          <a:lstStyle>
            <a:lvl1pPr>
              <a:defRPr sz="3600" u="none" strike="noStrike" kern="1200" cap="none" spc="300" normalizeH="0" baseline="0">
                <a:solidFill>
                  <a:schemeClr val="tx1">
                    <a:lumMod val="7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6" y="4511676"/>
            <a:ext cx="10852237" cy="1077985"/>
          </a:xfrm>
        </p:spPr>
        <p:txBody>
          <a:bodyPr lIns="90000" tIns="46800" rIns="90000" bIns="46800">
            <a:normAutofit/>
          </a:bodyPr>
          <a:lstStyle>
            <a:lvl1pPr marL="0" indent="0" eaLnBrk="1" fontAlgn="auto" latinLnBrk="0" hangingPunct="1">
              <a:buNone/>
              <a:defRPr kumimoji="0" lang="zh-CN" altLang="en-US" sz="1600" b="0" i="0" u="none" strike="noStrike" kern="1200" cap="none" spc="150" normalizeH="0" baseline="0" noProof="1">
                <a:solidFill>
                  <a:schemeClr val="tx1">
                    <a:lumMod val="7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165" indent="0">
              <a:buNone/>
              <a:defRPr sz="1600">
                <a:solidFill>
                  <a:schemeClr val="tx1">
                    <a:tint val="75000"/>
                  </a:schemeClr>
                </a:solidFill>
              </a:defRPr>
            </a:lvl5pPr>
            <a:lvl6pPr marL="2286000" indent="0">
              <a:buNone/>
              <a:defRPr sz="1600">
                <a:solidFill>
                  <a:schemeClr val="tx1">
                    <a:tint val="75000"/>
                  </a:schemeClr>
                </a:solidFill>
              </a:defRPr>
            </a:lvl6pPr>
            <a:lvl7pPr marL="2742565"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lIns="90000" tIns="46800" rIns="90000" bIns="46800">
            <a:normAutofit/>
          </a:bodyPr>
          <a:lstStyle>
            <a:lvl1pPr>
              <a:defRPr baseline="0">
                <a:solidFill>
                  <a:schemeClr val="tx1">
                    <a:lumMod val="7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lIns="90000" tIns="46800" rIns="90000" bIns="46800">
            <a:normAutofit/>
          </a:bodyPr>
          <a:lstStyle>
            <a:lvl1pPr>
              <a:defRPr baseline="0">
                <a:solidFill>
                  <a:schemeClr val="tx1">
                    <a:lumMod val="7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lIns="90000" tIns="46800" rIns="90000" bIns="46800">
            <a:normAutofit/>
          </a:bodyPr>
          <a:lstStyle>
            <a:lvl1pPr>
              <a:defRPr baseline="0">
                <a:solidFill>
                  <a:schemeClr val="tx1">
                    <a:lumMod val="7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3"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9"/>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1pPr>
            <a:lvl2pPr marL="685165"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090" algn="l"/>
              </a:tabLst>
              <a:defRPr kumimoji="0" lang="zh-CN" altLang="en-US" sz="1600" b="0" i="0" u="none" strike="noStrike" kern="1200" cap="none" spc="15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3pPr>
            <a:lvl4pPr marL="1599565"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9"/>
            <a:ext cx="5283242" cy="5388907"/>
          </a:xfrm>
        </p:spPr>
        <p:txBody>
          <a:bodyPr lIns="90000" tIns="46800" rIns="90000" bIns="46800">
            <a:normAutofit/>
          </a:bodyPr>
          <a:lstStyle>
            <a:lvl1pPr>
              <a:defRPr sz="1600" baseline="0">
                <a:solidFill>
                  <a:schemeClr val="tx1">
                    <a:lumMod val="75000"/>
                  </a:schemeClr>
                </a:solidFill>
                <a:latin typeface="Arial" panose="020B0604020202020204" pitchFamily="34" charset="0"/>
                <a:ea typeface="微软雅黑" panose="020B0503020204020204" charset="-122"/>
              </a:defRPr>
            </a:lvl1pPr>
            <a:lvl2pPr>
              <a:defRPr sz="1600" baseline="0">
                <a:solidFill>
                  <a:schemeClr val="tx1">
                    <a:lumMod val="75000"/>
                  </a:schemeClr>
                </a:solidFill>
                <a:latin typeface="Arial" panose="020B0604020202020204" pitchFamily="34" charset="0"/>
                <a:ea typeface="微软雅黑" panose="020B0503020204020204" charset="-122"/>
              </a:defRPr>
            </a:lvl2pPr>
            <a:lvl3pPr>
              <a:defRPr sz="1600" baseline="0">
                <a:solidFill>
                  <a:schemeClr val="tx1">
                    <a:lumMod val="75000"/>
                  </a:schemeClr>
                </a:solidFill>
                <a:latin typeface="Arial" panose="020B0604020202020204" pitchFamily="34" charset="0"/>
                <a:ea typeface="微软雅黑" panose="020B0503020204020204" charset="-122"/>
              </a:defRPr>
            </a:lvl3pPr>
            <a:lvl4pPr>
              <a:defRPr sz="1600" baseline="0">
                <a:solidFill>
                  <a:schemeClr val="tx1">
                    <a:lumMod val="75000"/>
                  </a:schemeClr>
                </a:solidFill>
                <a:latin typeface="Arial" panose="020B0604020202020204" pitchFamily="34" charset="0"/>
                <a:ea typeface="微软雅黑" panose="020B0503020204020204" charset="-122"/>
              </a:defRPr>
            </a:lvl4pPr>
            <a:lvl5pPr>
              <a:defRPr sz="1600" baseline="0">
                <a:solidFill>
                  <a:schemeClr val="tx1">
                    <a:lumMod val="7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lIns="90000" tIns="46800" rIns="90000" bIns="46800">
            <a:normAutofit/>
          </a:bodyPr>
          <a:lstStyle>
            <a:lvl1pPr>
              <a:defRPr baseline="0">
                <a:solidFill>
                  <a:schemeClr val="tx1">
                    <a:lumMod val="7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lIns="90000" tIns="46800" rIns="90000" bIns="46800">
            <a:normAutofit/>
          </a:bodyPr>
          <a:lstStyle>
            <a:lvl1pPr>
              <a:defRPr baseline="0">
                <a:solidFill>
                  <a:schemeClr val="tx1">
                    <a:lumMod val="75000"/>
                  </a:schemeClr>
                </a:solidFill>
                <a:latin typeface="Arial" panose="020B0604020202020204" pitchFamily="34" charset="0"/>
              </a:defRPr>
            </a:lvl1pPr>
          </a:lstStyle>
          <a:p>
            <a:endParaRPr lang="zh-CN" altLang="en-US"/>
          </a:p>
        </p:txBody>
      </p:sp>
      <p:sp>
        <p:nvSpPr>
          <p:cNvPr id="7" name="灯片编号占位符 6"/>
          <p:cNvSpPr>
            <a:spLocks noGrp="1"/>
          </p:cNvSpPr>
          <p:nvPr>
            <p:ph type="sldNum" sz="quarter" idx="12"/>
            <p:custDataLst>
              <p:tags r:id="rId7"/>
            </p:custDataLst>
          </p:nvPr>
        </p:nvSpPr>
        <p:spPr/>
        <p:txBody>
          <a:bodyPr lIns="90000" tIns="46800" rIns="90000" bIns="46800">
            <a:normAutofit/>
          </a:bodyPr>
          <a:lstStyle>
            <a:lvl1pPr>
              <a:defRPr baseline="0">
                <a:solidFill>
                  <a:schemeClr val="tx1">
                    <a:lumMod val="7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3"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7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165" indent="0">
              <a:buNone/>
              <a:defRPr sz="1600" b="1"/>
            </a:lvl5pPr>
            <a:lvl6pPr marL="2286000"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1pPr>
            <a:lvl2pPr marL="685165"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090" algn="l"/>
              </a:tabLst>
              <a:defRPr kumimoji="0" lang="zh-CN" altLang="en-US" sz="1600" b="0" i="0" u="none" strike="noStrike" kern="1200" cap="none" spc="15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3pPr>
            <a:lvl4pPr marL="1599565"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165" indent="0">
              <a:buNone/>
              <a:defRPr sz="1600" b="1"/>
            </a:lvl5pPr>
            <a:lvl6pPr marL="2286000" indent="0">
              <a:buNone/>
              <a:defRPr sz="1600" b="1"/>
            </a:lvl6pPr>
            <a:lvl7pPr marL="2742565" indent="0">
              <a:buNone/>
              <a:defRPr sz="1600" b="1"/>
            </a:lvl7pPr>
            <a:lvl8pPr marL="3199765" indent="0">
              <a:buNone/>
              <a:defRPr sz="1600" b="1"/>
            </a:lvl8pPr>
            <a:lvl9pPr marL="3656965"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1pPr>
            <a:lvl2pPr marL="685165"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090" algn="l"/>
              </a:tabLst>
              <a:defRPr kumimoji="0" lang="zh-CN" altLang="en-US" sz="1600" b="0" i="0" u="none" strike="noStrike" kern="1200" cap="none" spc="15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3pPr>
            <a:lvl4pPr marL="1599565"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lIns="90000" tIns="46800" rIns="90000" bIns="46800">
            <a:normAutofit/>
          </a:bodyPr>
          <a:lstStyle>
            <a:lvl1pPr>
              <a:defRPr baseline="0">
                <a:solidFill>
                  <a:schemeClr val="tx1">
                    <a:lumMod val="7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lIns="90000" tIns="46800" rIns="90000" bIns="46800">
            <a:normAutofit/>
          </a:bodyPr>
          <a:lstStyle>
            <a:lvl1pPr>
              <a:defRPr baseline="0">
                <a:solidFill>
                  <a:schemeClr val="tx1">
                    <a:lumMod val="75000"/>
                  </a:schemeClr>
                </a:solidFill>
                <a:latin typeface="Arial" panose="020B0604020202020204" pitchFamily="34" charset="0"/>
              </a:defRPr>
            </a:lvl1pPr>
          </a:lstStyle>
          <a:p>
            <a:endParaRPr lang="zh-CN" altLang="en-US"/>
          </a:p>
        </p:txBody>
      </p:sp>
      <p:sp>
        <p:nvSpPr>
          <p:cNvPr id="9" name="灯片编号占位符 8"/>
          <p:cNvSpPr>
            <a:spLocks noGrp="1"/>
          </p:cNvSpPr>
          <p:nvPr>
            <p:ph type="sldNum" sz="quarter" idx="12"/>
            <p:custDataLst>
              <p:tags r:id="rId9"/>
            </p:custDataLst>
          </p:nvPr>
        </p:nvSpPr>
        <p:spPr/>
        <p:txBody>
          <a:bodyPr lIns="90000" tIns="46800" rIns="90000" bIns="46800">
            <a:normAutofit/>
          </a:bodyPr>
          <a:lstStyle>
            <a:lvl1pPr>
              <a:defRPr baseline="0">
                <a:solidFill>
                  <a:schemeClr val="tx1">
                    <a:lumMod val="7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lIns="90000" tIns="46800" rIns="90000" bIns="46800">
            <a:normAutofit/>
          </a:bodyPr>
          <a:lstStyle>
            <a:lvl1pPr>
              <a:defRPr baseline="0">
                <a:solidFill>
                  <a:schemeClr val="tx1">
                    <a:lumMod val="7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lIns="90000" tIns="46800" rIns="90000" bIns="46800">
            <a:normAutofit/>
          </a:bodyPr>
          <a:lstStyle>
            <a:lvl1pPr>
              <a:defRPr baseline="0">
                <a:solidFill>
                  <a:schemeClr val="tx1">
                    <a:lumMod val="75000"/>
                  </a:schemeClr>
                </a:solidFill>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5"/>
            </p:custDataLst>
          </p:nvPr>
        </p:nvSpPr>
        <p:spPr/>
        <p:txBody>
          <a:bodyPr lIns="90000" tIns="46800" rIns="90000" bIns="46800">
            <a:normAutofit/>
          </a:bodyPr>
          <a:lstStyle>
            <a:lvl1pPr>
              <a:defRPr baseline="0">
                <a:solidFill>
                  <a:schemeClr val="tx1">
                    <a:lumMod val="7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baseline="0"/>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baseline="0"/>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baseline="0"/>
            </a:lvl1p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1"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9"/>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1pPr>
            <a:lvl2pPr marL="685165"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090"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599565"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9"/>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lIns="90000" tIns="46800" rIns="90000" bIns="46800">
            <a:normAutofit/>
          </a:bodyPr>
          <a:lstStyle>
            <a:lvl1pPr>
              <a:defRPr baseline="0">
                <a:solidFill>
                  <a:schemeClr val="tx1">
                    <a:lumMod val="75000"/>
                  </a:schemeClr>
                </a:solidFill>
                <a:latin typeface="Arial" panose="020B0604020202020204" pitchFamily="34" charset="0"/>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lIns="90000" tIns="46800" rIns="90000" bIns="46800">
            <a:normAutofit/>
          </a:bodyPr>
          <a:lstStyle>
            <a:lvl1pPr>
              <a:defRPr baseline="0">
                <a:solidFill>
                  <a:schemeClr val="tx1">
                    <a:lumMod val="75000"/>
                  </a:schemeClr>
                </a:solidFill>
                <a:latin typeface="Arial" panose="020B0604020202020204" pitchFamily="34" charset="0"/>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lIns="90000" tIns="46800" rIns="90000" bIns="46800">
            <a:normAutofit/>
          </a:bodyPr>
          <a:lstStyle>
            <a:lvl1pPr>
              <a:defRPr baseline="0">
                <a:solidFill>
                  <a:schemeClr val="tx1">
                    <a:lumMod val="75000"/>
                  </a:schemeClr>
                </a:solidFill>
                <a:latin typeface="Arial" panose="020B0604020202020204" pitchFamily="34" charset="0"/>
              </a:defRPr>
            </a:lvl1pPr>
          </a:lstStyle>
          <a:p>
            <a:fld id="{FABC47A4-756D-490B-A52F-7D9E2C9FC05F}"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9"/>
            <a:ext cx="950984" cy="5388907"/>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all" spc="200" normalizeH="0" baseline="0" noProof="1" dirty="0">
                <a:solidFill>
                  <a:schemeClr val="tx1">
                    <a:lumMod val="7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6" y="952500"/>
            <a:ext cx="9828101" cy="5388907"/>
          </a:xfrm>
        </p:spPr>
        <p:txBody>
          <a:bodyPr vert="eaVert" lIns="90000" tIns="46800" rIns="90000" bIns="46800">
            <a:normAutofit/>
          </a:bodyPr>
          <a:lstStyle>
            <a:lvl1pPr indent="0" eaLnBrk="1" fontAlgn="auto" latinLnBrk="0" hangingPunct="1">
              <a:defRPr kern="1200" cap="all" baseline="0">
                <a:solidFill>
                  <a:schemeClr val="tx1">
                    <a:lumMod val="75000"/>
                  </a:schemeClr>
                </a:solidFill>
                <a:latin typeface="Arial" panose="020B0604020202020204" pitchFamily="34" charset="0"/>
                <a:ea typeface="微软雅黑" panose="020B0503020204020204" charset="-122"/>
              </a:defRPr>
            </a:lvl1pPr>
            <a:lvl2pPr indent="0" eaLnBrk="1" fontAlgn="auto" latinLnBrk="0" hangingPunct="1">
              <a:defRPr kern="1200" cap="all" baseline="0">
                <a:solidFill>
                  <a:schemeClr val="tx1">
                    <a:lumMod val="75000"/>
                  </a:schemeClr>
                </a:solidFill>
                <a:latin typeface="Arial" panose="020B0604020202020204" pitchFamily="34" charset="0"/>
                <a:ea typeface="微软雅黑" panose="020B0503020204020204" charset="-122"/>
              </a:defRPr>
            </a:lvl2pPr>
            <a:lvl3pPr indent="0" eaLnBrk="1" fontAlgn="auto" latinLnBrk="0" hangingPunct="1">
              <a:defRPr kern="1200" cap="all" baseline="0">
                <a:solidFill>
                  <a:schemeClr val="tx1">
                    <a:lumMod val="75000"/>
                  </a:schemeClr>
                </a:solidFill>
                <a:latin typeface="Arial" panose="020B0604020202020204" pitchFamily="34" charset="0"/>
                <a:ea typeface="微软雅黑" panose="020B0503020204020204" charset="-122"/>
              </a:defRPr>
            </a:lvl3pPr>
            <a:lvl4pPr indent="0" eaLnBrk="1" fontAlgn="auto" latinLnBrk="0" hangingPunct="1">
              <a:defRPr kern="1200" cap="all" baseline="0">
                <a:solidFill>
                  <a:schemeClr val="tx1">
                    <a:lumMod val="75000"/>
                  </a:schemeClr>
                </a:solidFill>
                <a:latin typeface="Arial" panose="020B0604020202020204" pitchFamily="34" charset="0"/>
                <a:ea typeface="微软雅黑" panose="020B0503020204020204" charset="-122"/>
              </a:defRPr>
            </a:lvl4pPr>
            <a:lvl5pPr indent="0" eaLnBrk="1" fontAlgn="auto" latinLnBrk="0" hangingPunct="1">
              <a:defRPr kern="1200" cap="all" baseline="0">
                <a:solidFill>
                  <a:schemeClr val="tx1">
                    <a:lumMod val="7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lIns="90000" tIns="46800" rIns="90000" bIns="46800">
            <a:normAutofit/>
          </a:bodyPr>
          <a:lstStyle>
            <a:lvl1pPr>
              <a:defRPr kern="1200" cap="all" baseline="0">
                <a:solidFill>
                  <a:schemeClr val="tx1">
                    <a:lumMod val="7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lIns="90000" tIns="46800" rIns="90000" bIns="46800">
            <a:normAutofit/>
          </a:bodyPr>
          <a:lstStyle>
            <a:lvl1pPr>
              <a:defRPr kern="1200" cap="all" baseline="0">
                <a:solidFill>
                  <a:schemeClr val="tx1">
                    <a:lumMod val="7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lIns="90000" tIns="46800" rIns="90000" bIns="46800">
            <a:normAutofit/>
          </a:bodyPr>
          <a:lstStyle>
            <a:lvl1pPr>
              <a:defRPr kern="1200" cap="all" baseline="0">
                <a:solidFill>
                  <a:schemeClr val="tx1">
                    <a:lumMod val="7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lvl1pPr>
              <a:defRPr baseline="0"/>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baseline="0"/>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1" y="952509"/>
            <a:ext cx="10852237" cy="5388907"/>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79742" y="2150424"/>
            <a:ext cx="5305899" cy="1539021"/>
          </a:xfrm>
        </p:spPr>
        <p:txBody>
          <a:bodyPr vert="horz" lIns="90000" tIns="46800" rIns="90000" bIns="0" rtlCol="0" anchor="b" anchorCtr="0">
            <a:normAutofit/>
          </a:bodyPr>
          <a:lstStyle>
            <a:lvl1pPr marL="0" marR="0" algn="l" defTabSz="914400" rtl="0" eaLnBrk="1" fontAlgn="auto" latinLnBrk="0" hangingPunct="1">
              <a:lnSpc>
                <a:spcPct val="100000"/>
              </a:lnSpc>
              <a:buNone/>
              <a:defRPr kumimoji="0" lang="zh-CN" altLang="en-US" sz="7840" b="1" i="0" u="none" strike="noStrike" kern="1200" cap="none" spc="600" normalizeH="0" baseline="0" noProof="1" dirty="0">
                <a:solidFill>
                  <a:schemeClr val="bg1"/>
                </a:solidFill>
                <a:uFillTx/>
                <a:latin typeface="Arial" panose="020B0604020202020204" pitchFamily="34" charset="0"/>
                <a:ea typeface="微软雅黑" panose="020B0503020204020204"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3"/>
            </p:custDataLst>
          </p:nvPr>
        </p:nvSpPr>
        <p:spPr/>
        <p:txBody>
          <a:bodyPr/>
          <a:lstStyle>
            <a:lvl1pPr>
              <a:defRPr>
                <a:solidFill>
                  <a:schemeClr val="bg1"/>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a:solidFill>
                  <a:schemeClr val="bg1"/>
                </a:solidFill>
              </a:defRPr>
            </a:lvl1pPr>
          </a:lstStyle>
          <a:p>
            <a:endParaRPr lang="zh-CN" altLang="en-US"/>
          </a:p>
        </p:txBody>
      </p:sp>
      <p:sp>
        <p:nvSpPr>
          <p:cNvPr id="5" name="灯片编号占位符 4"/>
          <p:cNvSpPr>
            <a:spLocks noGrp="1"/>
          </p:cNvSpPr>
          <p:nvPr>
            <p:ph type="sldNum" sz="quarter" idx="12"/>
            <p:custDataLst>
              <p:tags r:id="rId5"/>
            </p:custDataLst>
          </p:nvPr>
        </p:nvSpPr>
        <p:spPr/>
        <p:txBody>
          <a:bodyPr/>
          <a:lstStyle>
            <a:lvl1pPr>
              <a:defRPr>
                <a:solidFill>
                  <a:schemeClr val="bg1"/>
                </a:solidFill>
              </a:defRPr>
            </a:lvl1pPr>
          </a:lstStyle>
          <a:p>
            <a:fld id="{49AE70B2-8BF9-45C0-BB95-33D1B9D3A854}" type="slidenum">
              <a:rPr lang="zh-CN" altLang="en-US" smtClean="0"/>
            </a:fld>
            <a:endParaRPr lang="zh-CN" altLang="en-US"/>
          </a:p>
        </p:txBody>
      </p:sp>
      <p:sp>
        <p:nvSpPr>
          <p:cNvPr id="9" name="文本占位符 8"/>
          <p:cNvSpPr>
            <a:spLocks noGrp="1"/>
          </p:cNvSpPr>
          <p:nvPr>
            <p:ph type="body" sz="quarter" idx="13" hasCustomPrompt="1"/>
            <p:custDataLst>
              <p:tags r:id="rId6"/>
            </p:custDataLst>
          </p:nvPr>
        </p:nvSpPr>
        <p:spPr>
          <a:xfrm>
            <a:off x="1076075" y="3787617"/>
            <a:ext cx="5109566" cy="448271"/>
          </a:xfrm>
        </p:spPr>
        <p:txBody>
          <a:bodyPr>
            <a:normAutofit/>
          </a:bodyPr>
          <a:lstStyle>
            <a:lvl1pPr marL="0" indent="0">
              <a:buNone/>
              <a:defRPr sz="1765" baseline="0">
                <a:solidFill>
                  <a:schemeClr val="tx2">
                    <a:lumMod val="20000"/>
                    <a:lumOff val="80000"/>
                  </a:schemeClr>
                </a:solidFill>
              </a:defRPr>
            </a:lvl1pPr>
          </a:lstStyle>
          <a:p>
            <a:pPr lvl="0"/>
            <a:r>
              <a:rPr lang="zh-CN" altLang="en-US" dirty="0"/>
              <a:t>单击此处编辑文本</a:t>
            </a:r>
            <a:endParaRPr lang="zh-CN" altLang="en-US" dirty="0"/>
          </a:p>
        </p:txBody>
      </p:sp>
      <p:sp>
        <p:nvSpPr>
          <p:cNvPr id="10" name="文本框 36"/>
          <p:cNvSpPr txBox="1"/>
          <p:nvPr userDrawn="1">
            <p:custDataLst>
              <p:tags r:id="rId7"/>
            </p:custDataLst>
          </p:nvPr>
        </p:nvSpPr>
        <p:spPr>
          <a:xfrm>
            <a:off x="6544208" y="1815224"/>
            <a:ext cx="784488" cy="153902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9410" dirty="0">
                <a:solidFill>
                  <a:schemeClr val="bg1"/>
                </a:solidFill>
                <a:latin typeface="Arial Black" panose="020B0A04020102020204" pitchFamily="34" charset="0"/>
              </a:rPr>
              <a:t>”</a:t>
            </a:r>
            <a:endParaRPr lang="zh-CN" altLang="en-US" sz="9410" dirty="0">
              <a:solidFill>
                <a:schemeClr val="bg1"/>
              </a:solidFill>
              <a:latin typeface="Arial Black" panose="020B0A040201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10" name="文本框 36"/>
          <p:cNvSpPr txBox="1"/>
          <p:nvPr userDrawn="1">
            <p:custDataLst>
              <p:tags r:id="rId2"/>
            </p:custDataLst>
          </p:nvPr>
        </p:nvSpPr>
        <p:spPr>
          <a:xfrm>
            <a:off x="11129873" y="155298"/>
            <a:ext cx="784488" cy="153902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9410" dirty="0">
                <a:solidFill>
                  <a:schemeClr val="accent1"/>
                </a:solidFill>
                <a:latin typeface="Arial Black" panose="020B0A04020102020204" pitchFamily="34" charset="0"/>
              </a:rPr>
              <a:t>”</a:t>
            </a:r>
            <a:endParaRPr lang="zh-CN" altLang="en-US" sz="9410" dirty="0">
              <a:solidFill>
                <a:schemeClr val="accent1"/>
              </a:solidFill>
              <a:latin typeface="Arial Black" panose="020B0A04020102020204" pitchFamily="34" charset="0"/>
            </a:endParaRPr>
          </a:p>
        </p:txBody>
      </p:sp>
      <p:sp>
        <p:nvSpPr>
          <p:cNvPr id="2" name="标题 1"/>
          <p:cNvSpPr>
            <a:spLocks noGrp="1"/>
          </p:cNvSpPr>
          <p:nvPr>
            <p:ph type="title"/>
            <p:custDataLst>
              <p:tags r:id="rId3"/>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custDataLst>
              <p:tags r:id="rId3"/>
            </p:custDataLst>
          </p:nvPr>
        </p:nvGrpSpPr>
        <p:grpSpPr>
          <a:xfrm flipH="1">
            <a:off x="11385428" y="87602"/>
            <a:ext cx="622071" cy="503467"/>
            <a:chOff x="11385428" y="87602"/>
            <a:chExt cx="622071" cy="503467"/>
          </a:xfrm>
        </p:grpSpPr>
        <p:sp>
          <p:nvSpPr>
            <p:cNvPr id="10" name="椭圆 9"/>
            <p:cNvSpPr/>
            <p:nvPr userDrawn="1">
              <p:custDataLst>
                <p:tags r:id="rId4"/>
              </p:custDataLst>
            </p:nvPr>
          </p:nvSpPr>
          <p:spPr>
            <a:xfrm>
              <a:off x="11385428" y="185596"/>
              <a:ext cx="405473" cy="405473"/>
            </a:xfrm>
            <a:prstGeom prst="ellipse">
              <a:avLst/>
            </a:prstGeom>
            <a:noFill/>
            <a:ln w="41275">
              <a:solidFill>
                <a:schemeClr val="accent1"/>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defPPr>
                <a:defRPr lang="zh-CN">
                  <a:solidFill>
                    <a:sysClr val="window" lastClr="FFFFFF"/>
                  </a:solidFill>
                </a:defRPr>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1765"/>
            </a:p>
          </p:txBody>
        </p:sp>
        <p:sp>
          <p:nvSpPr>
            <p:cNvPr id="11" name="椭圆 10"/>
            <p:cNvSpPr/>
            <p:nvPr userDrawn="1">
              <p:custDataLst>
                <p:tags r:id="rId5"/>
              </p:custDataLst>
            </p:nvPr>
          </p:nvSpPr>
          <p:spPr>
            <a:xfrm>
              <a:off x="11790901" y="87602"/>
              <a:ext cx="216598" cy="216598"/>
            </a:xfrm>
            <a:prstGeom prst="ellipse">
              <a:avLst/>
            </a:prstGeom>
            <a:noFill/>
            <a:ln w="41275">
              <a:solidFill>
                <a:schemeClr val="accent1"/>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defPPr>
                <a:defRPr lang="zh-CN">
                  <a:solidFill>
                    <a:sysClr val="window" lastClr="FFFFFF"/>
                  </a:solidFill>
                </a:defRPr>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1765"/>
            </a:p>
          </p:txBody>
        </p:sp>
      </p:grpSp>
      <p:grpSp>
        <p:nvGrpSpPr>
          <p:cNvPr id="12" name="组合 11"/>
          <p:cNvGrpSpPr/>
          <p:nvPr userDrawn="1">
            <p:custDataLst>
              <p:tags r:id="rId6"/>
            </p:custDataLst>
          </p:nvPr>
        </p:nvGrpSpPr>
        <p:grpSpPr>
          <a:xfrm>
            <a:off x="32448" y="6256500"/>
            <a:ext cx="622071" cy="503467"/>
            <a:chOff x="11385428" y="87602"/>
            <a:chExt cx="622071" cy="503467"/>
          </a:xfrm>
        </p:grpSpPr>
        <p:sp>
          <p:nvSpPr>
            <p:cNvPr id="13" name="椭圆 12"/>
            <p:cNvSpPr/>
            <p:nvPr userDrawn="1">
              <p:custDataLst>
                <p:tags r:id="rId7"/>
              </p:custDataLst>
            </p:nvPr>
          </p:nvSpPr>
          <p:spPr>
            <a:xfrm>
              <a:off x="11385428" y="185596"/>
              <a:ext cx="405473" cy="405473"/>
            </a:xfrm>
            <a:prstGeom prst="ellipse">
              <a:avLst/>
            </a:prstGeom>
            <a:noFill/>
            <a:ln w="41275">
              <a:solidFill>
                <a:schemeClr val="accent1"/>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defPPr>
                <a:defRPr lang="zh-CN">
                  <a:solidFill>
                    <a:sysClr val="window" lastClr="FFFFFF"/>
                  </a:solidFill>
                </a:defRPr>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1765"/>
            </a:p>
          </p:txBody>
        </p:sp>
        <p:sp>
          <p:nvSpPr>
            <p:cNvPr id="14" name="椭圆 13"/>
            <p:cNvSpPr/>
            <p:nvPr userDrawn="1">
              <p:custDataLst>
                <p:tags r:id="rId8"/>
              </p:custDataLst>
            </p:nvPr>
          </p:nvSpPr>
          <p:spPr>
            <a:xfrm>
              <a:off x="11790901" y="87602"/>
              <a:ext cx="216598" cy="216598"/>
            </a:xfrm>
            <a:prstGeom prst="ellipse">
              <a:avLst/>
            </a:prstGeom>
            <a:noFill/>
            <a:ln w="41275">
              <a:solidFill>
                <a:schemeClr val="accent1"/>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defPPr>
                <a:defRPr lang="zh-CN">
                  <a:solidFill>
                    <a:sysClr val="window" lastClr="FFFFFF"/>
                  </a:solidFill>
                </a:defRPr>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1765"/>
            </a:p>
          </p:txBody>
        </p:sp>
      </p:grpSp>
      <p:sp>
        <p:nvSpPr>
          <p:cNvPr id="2" name="标题 1"/>
          <p:cNvSpPr>
            <a:spLocks noGrp="1"/>
          </p:cNvSpPr>
          <p:nvPr>
            <p:ph type="title" hasCustomPrompt="1"/>
            <p:custDataLst>
              <p:tags r:id="rId9"/>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11" name="椭圆 10"/>
          <p:cNvSpPr/>
          <p:nvPr userDrawn="1">
            <p:custDataLst>
              <p:tags r:id="rId3"/>
            </p:custDataLst>
          </p:nvPr>
        </p:nvSpPr>
        <p:spPr>
          <a:xfrm>
            <a:off x="177727" y="200491"/>
            <a:ext cx="405473" cy="405473"/>
          </a:xfrm>
          <a:prstGeom prst="ellipse">
            <a:avLst/>
          </a:prstGeom>
          <a:noFill/>
          <a:ln w="41275">
            <a:solidFill>
              <a:schemeClr val="accent1"/>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defPPr>
              <a:defRPr lang="zh-CN">
                <a:solidFill>
                  <a:sysClr val="window" lastClr="FFFFFF"/>
                </a:solidFill>
              </a:defRPr>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1765"/>
          </a:p>
        </p:txBody>
      </p:sp>
      <p:sp>
        <p:nvSpPr>
          <p:cNvPr id="12" name="椭圆 11"/>
          <p:cNvSpPr/>
          <p:nvPr userDrawn="1">
            <p:custDataLst>
              <p:tags r:id="rId4"/>
            </p:custDataLst>
          </p:nvPr>
        </p:nvSpPr>
        <p:spPr>
          <a:xfrm>
            <a:off x="583200" y="102497"/>
            <a:ext cx="216598" cy="216598"/>
          </a:xfrm>
          <a:prstGeom prst="ellipse">
            <a:avLst/>
          </a:prstGeom>
          <a:noFill/>
          <a:ln w="41275">
            <a:solidFill>
              <a:schemeClr val="accent1"/>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defPPr>
              <a:defRPr lang="zh-CN">
                <a:solidFill>
                  <a:sysClr val="window" lastClr="FFFFFF"/>
                </a:solidFill>
              </a:defRPr>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1765"/>
          </a:p>
        </p:txBody>
      </p:sp>
      <p:sp>
        <p:nvSpPr>
          <p:cNvPr id="13" name="椭圆 12"/>
          <p:cNvSpPr/>
          <p:nvPr userDrawn="1">
            <p:custDataLst>
              <p:tags r:id="rId5"/>
            </p:custDataLst>
          </p:nvPr>
        </p:nvSpPr>
        <p:spPr>
          <a:xfrm>
            <a:off x="11581200" y="6349834"/>
            <a:ext cx="405473" cy="405473"/>
          </a:xfrm>
          <a:prstGeom prst="ellipse">
            <a:avLst/>
          </a:prstGeom>
          <a:noFill/>
          <a:ln w="41275">
            <a:solidFill>
              <a:schemeClr val="accent1"/>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defPPr>
              <a:defRPr lang="zh-CN">
                <a:solidFill>
                  <a:sysClr val="window" lastClr="FFFFFF"/>
                </a:solidFill>
              </a:defRPr>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1765"/>
          </a:p>
        </p:txBody>
      </p:sp>
      <p:sp>
        <p:nvSpPr>
          <p:cNvPr id="2" name="标题 1"/>
          <p:cNvSpPr>
            <a:spLocks noGrp="1"/>
          </p:cNvSpPr>
          <p:nvPr>
            <p:ph type="title" hasCustomPrompt="1"/>
            <p:custDataLst>
              <p:tags r:id="rId6"/>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11" name="泪滴形 10"/>
          <p:cNvSpPr/>
          <p:nvPr userDrawn="1">
            <p:custDataLst>
              <p:tags r:id="rId3"/>
            </p:custDataLst>
          </p:nvPr>
        </p:nvSpPr>
        <p:spPr>
          <a:xfrm rot="8100000">
            <a:off x="73831" y="98888"/>
            <a:ext cx="356482" cy="356482"/>
          </a:xfrm>
          <a:prstGeom prst="teardrop">
            <a:avLst/>
          </a:prstGeom>
          <a:solidFill>
            <a:schemeClr val="accent1"/>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defPPr>
              <a:defRPr lang="zh-CN">
                <a:solidFill>
                  <a:sysClr val="window" lastClr="FFFFFF"/>
                </a:solidFill>
              </a:defRPr>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1765">
              <a:solidFill>
                <a:srgbClr val="0078D7"/>
              </a:solidFill>
            </a:endParaRPr>
          </a:p>
        </p:txBody>
      </p:sp>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10" name="矩形 9"/>
          <p:cNvSpPr/>
          <p:nvPr userDrawn="1">
            <p:custDataLst>
              <p:tags r:id="rId3"/>
            </p:custDataLst>
          </p:nvPr>
        </p:nvSpPr>
        <p:spPr bwMode="auto">
          <a:xfrm>
            <a:off x="4237" y="6188401"/>
            <a:ext cx="12192000" cy="669600"/>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zh-CN" alt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 name="标题 1"/>
          <p:cNvSpPr>
            <a:spLocks noGrp="1"/>
          </p:cNvSpPr>
          <p:nvPr>
            <p:ph type="title"/>
            <p:custDataLst>
              <p:tags r:id="rId4"/>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cxnSp>
        <p:nvCxnSpPr>
          <p:cNvPr id="12" name="Straight Connector 11"/>
          <p:cNvCxnSpPr/>
          <p:nvPr userDrawn="1">
            <p:custDataLst>
              <p:tags r:id="rId3"/>
            </p:custDataLst>
          </p:nvPr>
        </p:nvCxnSpPr>
        <p:spPr>
          <a:xfrm>
            <a:off x="0" y="914400"/>
            <a:ext cx="12192000" cy="0"/>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6" name="矩形 5"/>
          <p:cNvSpPr/>
          <p:nvPr userDrawn="1">
            <p:custDataLst>
              <p:tags r:id="rId3"/>
            </p:custDataLst>
          </p:nvPr>
        </p:nvSpPr>
        <p:spPr>
          <a:xfrm>
            <a:off x="0" y="814892"/>
            <a:ext cx="12192000" cy="151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custDataLst>
              <p:tags r:id="rId4"/>
            </p:custDataLst>
          </p:nvPr>
        </p:nvSpPr>
        <p:spPr>
          <a:xfrm>
            <a:off x="0" y="5893925"/>
            <a:ext cx="12192000" cy="151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57.xml"/><Relationship Id="rId23" Type="http://schemas.openxmlformats.org/officeDocument/2006/relationships/tags" Target="../tags/tag156.xml"/><Relationship Id="rId22" Type="http://schemas.openxmlformats.org/officeDocument/2006/relationships/tags" Target="../tags/tag155.xml"/><Relationship Id="rId21" Type="http://schemas.openxmlformats.org/officeDocument/2006/relationships/tags" Target="../tags/tag154.xml"/><Relationship Id="rId20" Type="http://schemas.openxmlformats.org/officeDocument/2006/relationships/tags" Target="../tags/tag153.xml"/><Relationship Id="rId2" Type="http://schemas.openxmlformats.org/officeDocument/2006/relationships/slideLayout" Target="../slideLayouts/slideLayout13.xml"/><Relationship Id="rId19" Type="http://schemas.openxmlformats.org/officeDocument/2006/relationships/tags" Target="../tags/tag152.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5" Type="http://schemas.openxmlformats.org/officeDocument/2006/relationships/theme" Target="../theme/theme3.xml"/><Relationship Id="rId24" Type="http://schemas.openxmlformats.org/officeDocument/2006/relationships/tags" Target="../tags/tag286.xml"/><Relationship Id="rId23" Type="http://schemas.openxmlformats.org/officeDocument/2006/relationships/tags" Target="../tags/tag285.xml"/><Relationship Id="rId22" Type="http://schemas.openxmlformats.org/officeDocument/2006/relationships/tags" Target="../tags/tag284.xml"/><Relationship Id="rId21" Type="http://schemas.openxmlformats.org/officeDocument/2006/relationships/tags" Target="../tags/tag283.xml"/><Relationship Id="rId20" Type="http://schemas.openxmlformats.org/officeDocument/2006/relationships/tags" Target="../tags/tag282.xml"/><Relationship Id="rId2" Type="http://schemas.openxmlformats.org/officeDocument/2006/relationships/slideLayout" Target="../slideLayouts/slideLayout31.xml"/><Relationship Id="rId19" Type="http://schemas.openxmlformats.org/officeDocument/2006/relationships/tags" Target="../tags/tag281.xml"/><Relationship Id="rId18" Type="http://schemas.openxmlformats.org/officeDocument/2006/relationships/slideLayout" Target="../slideLayouts/slideLayout47.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3"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3" y="952509"/>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4"/>
            <a:ext cx="2700000" cy="316800"/>
          </a:xfrm>
          <a:prstGeom prst="rect">
            <a:avLst/>
          </a:prstGeom>
        </p:spPr>
        <p:txBody>
          <a:bodyPr vert="horz" lIns="90000" tIns="46800" rIns="90000" bIns="46800" rtlCol="0" anchor="ctr">
            <a:normAutofit/>
          </a:bodyPr>
          <a:lstStyle>
            <a:lvl1pPr algn="l">
              <a:defRPr sz="1200" baseline="0">
                <a:solidFill>
                  <a:schemeClr val="tx1">
                    <a:lumMod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4"/>
            <a:ext cx="3960000" cy="316800"/>
          </a:xfrm>
          <a:prstGeom prst="rect">
            <a:avLst/>
          </a:prstGeom>
        </p:spPr>
        <p:txBody>
          <a:bodyPr vert="horz" lIns="90000" tIns="46800" rIns="90000" bIns="46800" rtlCol="0" anchor="ctr">
            <a:normAutofit/>
          </a:bodyPr>
          <a:lstStyle>
            <a:lvl1pPr algn="ctr">
              <a:defRPr sz="1200" baseline="0">
                <a:solidFill>
                  <a:schemeClr val="tx1">
                    <a:lumMod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4"/>
            <a:ext cx="2700000" cy="316800"/>
          </a:xfrm>
          <a:prstGeom prst="rect">
            <a:avLst/>
          </a:prstGeom>
        </p:spPr>
        <p:txBody>
          <a:bodyPr vert="horz" lIns="90000" tIns="46800" rIns="90000" bIns="46800" rtlCol="0" anchor="ctr">
            <a:normAutofit/>
          </a:bodyPr>
          <a:lstStyle>
            <a:lvl1pPr algn="r">
              <a:defRPr sz="1200" baseline="0">
                <a:solidFill>
                  <a:schemeClr val="tx1">
                    <a:lumMod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65"/>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7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schemeClr>
          </a:solidFill>
          <a:uFillTx/>
          <a:latin typeface="Arial" panose="020B0604020202020204" pitchFamily="34" charset="0"/>
          <a:ea typeface="微软雅黑" panose="020B0503020204020204" charset="-122"/>
          <a:cs typeface="+mn-cs"/>
        </a:defRPr>
      </a:lvl1pPr>
      <a:lvl2pPr marL="685165"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090" algn="l"/>
        </a:tabLst>
        <a:defRPr sz="1600" u="none" strike="noStrike" kern="1200" cap="none" spc="150" normalizeH="0" baseline="0">
          <a:solidFill>
            <a:schemeClr val="tx1">
              <a:lumMod val="7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schemeClr>
          </a:solidFill>
          <a:uFillTx/>
          <a:latin typeface="Arial" panose="020B0604020202020204" pitchFamily="34" charset="0"/>
          <a:ea typeface="微软雅黑" panose="020B0503020204020204" charset="-122"/>
          <a:cs typeface="+mn-cs"/>
        </a:defRPr>
      </a:lvl3pPr>
      <a:lvl4pPr marL="1599565"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schemeClr>
          </a:solidFill>
          <a:uFillTx/>
          <a:latin typeface="Arial" panose="020B0604020202020204" pitchFamily="34" charset="0"/>
          <a:ea typeface="微软雅黑" panose="020B0503020204020204" charset="-122"/>
          <a:cs typeface="+mn-cs"/>
        </a:defRPr>
      </a:lvl4pPr>
      <a:lvl5pPr marL="2056765"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schemeClr>
          </a:solidFill>
          <a:uFillTx/>
          <a:latin typeface="Arial" panose="020B0604020202020204" pitchFamily="34" charset="0"/>
          <a:ea typeface="微软雅黑" panose="020B0503020204020204" charset="-122"/>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292.xml"/><Relationship Id="rId6" Type="http://schemas.openxmlformats.org/officeDocument/2006/relationships/image" Target="../media/image1.png"/><Relationship Id="rId5" Type="http://schemas.openxmlformats.org/officeDocument/2006/relationships/tags" Target="../tags/tag291.xml"/><Relationship Id="rId4" Type="http://schemas.openxmlformats.org/officeDocument/2006/relationships/tags" Target="../tags/tag290.xml"/><Relationship Id="rId3" Type="http://schemas.openxmlformats.org/officeDocument/2006/relationships/tags" Target="../tags/tag289.xml"/><Relationship Id="rId2" Type="http://schemas.openxmlformats.org/officeDocument/2006/relationships/tags" Target="../tags/tag288.xml"/><Relationship Id="rId1" Type="http://schemas.openxmlformats.org/officeDocument/2006/relationships/tags" Target="../tags/tag287.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352.xml"/><Relationship Id="rId2" Type="http://schemas.openxmlformats.org/officeDocument/2006/relationships/image" Target="../media/image6.png"/><Relationship Id="rId1" Type="http://schemas.openxmlformats.org/officeDocument/2006/relationships/tags" Target="../tags/tag351.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354.xml"/><Relationship Id="rId2" Type="http://schemas.openxmlformats.org/officeDocument/2006/relationships/image" Target="../media/image7.png"/><Relationship Id="rId1" Type="http://schemas.openxmlformats.org/officeDocument/2006/relationships/tags" Target="../tags/tag353.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356.xml"/><Relationship Id="rId2" Type="http://schemas.openxmlformats.org/officeDocument/2006/relationships/image" Target="../media/image8.png"/><Relationship Id="rId1" Type="http://schemas.openxmlformats.org/officeDocument/2006/relationships/tags" Target="../tags/tag355.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360.xml"/><Relationship Id="rId4" Type="http://schemas.openxmlformats.org/officeDocument/2006/relationships/tags" Target="../tags/tag359.xml"/><Relationship Id="rId3" Type="http://schemas.openxmlformats.org/officeDocument/2006/relationships/tags" Target="../tags/tag358.xml"/><Relationship Id="rId2" Type="http://schemas.openxmlformats.org/officeDocument/2006/relationships/image" Target="../media/image9.png"/><Relationship Id="rId1" Type="http://schemas.openxmlformats.org/officeDocument/2006/relationships/tags" Target="../tags/tag357.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363.xml"/><Relationship Id="rId3" Type="http://schemas.openxmlformats.org/officeDocument/2006/relationships/tags" Target="../tags/tag362.xml"/><Relationship Id="rId2" Type="http://schemas.openxmlformats.org/officeDocument/2006/relationships/image" Target="../media/image10.png"/><Relationship Id="rId1" Type="http://schemas.openxmlformats.org/officeDocument/2006/relationships/tags" Target="../tags/tag361.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3.xml"/><Relationship Id="rId5" Type="http://schemas.openxmlformats.org/officeDocument/2006/relationships/tags" Target="../tags/tag366.xml"/><Relationship Id="rId4" Type="http://schemas.openxmlformats.org/officeDocument/2006/relationships/image" Target="../media/image12.png"/><Relationship Id="rId3" Type="http://schemas.openxmlformats.org/officeDocument/2006/relationships/tags" Target="../tags/tag365.xml"/><Relationship Id="rId2" Type="http://schemas.openxmlformats.org/officeDocument/2006/relationships/image" Target="../media/image11.png"/><Relationship Id="rId1" Type="http://schemas.openxmlformats.org/officeDocument/2006/relationships/tags" Target="../tags/tag364.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3.xml"/><Relationship Id="rId5" Type="http://schemas.openxmlformats.org/officeDocument/2006/relationships/tags" Target="../tags/tag369.xml"/><Relationship Id="rId4" Type="http://schemas.openxmlformats.org/officeDocument/2006/relationships/image" Target="../media/image14.png"/><Relationship Id="rId3" Type="http://schemas.openxmlformats.org/officeDocument/2006/relationships/tags" Target="../tags/tag368.xml"/><Relationship Id="rId2" Type="http://schemas.openxmlformats.org/officeDocument/2006/relationships/image" Target="../media/image13.png"/><Relationship Id="rId1" Type="http://schemas.openxmlformats.org/officeDocument/2006/relationships/tags" Target="../tags/tag367.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3.xml"/><Relationship Id="rId5" Type="http://schemas.openxmlformats.org/officeDocument/2006/relationships/tags" Target="../tags/tag372.xml"/><Relationship Id="rId4" Type="http://schemas.openxmlformats.org/officeDocument/2006/relationships/image" Target="../media/image16.png"/><Relationship Id="rId3" Type="http://schemas.openxmlformats.org/officeDocument/2006/relationships/tags" Target="../tags/tag371.xml"/><Relationship Id="rId2" Type="http://schemas.openxmlformats.org/officeDocument/2006/relationships/image" Target="../media/image15.png"/><Relationship Id="rId1" Type="http://schemas.openxmlformats.org/officeDocument/2006/relationships/tags" Target="../tags/tag370.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tags" Target="../tags/tag375.xml"/><Relationship Id="rId3" Type="http://schemas.openxmlformats.org/officeDocument/2006/relationships/image" Target="../media/image17.png"/><Relationship Id="rId2" Type="http://schemas.openxmlformats.org/officeDocument/2006/relationships/tags" Target="../tags/tag374.xml"/><Relationship Id="rId1" Type="http://schemas.openxmlformats.org/officeDocument/2006/relationships/tags" Target="../tags/tag373.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tags" Target="../tags/tag378.xml"/><Relationship Id="rId3" Type="http://schemas.openxmlformats.org/officeDocument/2006/relationships/image" Target="../media/image18.png"/><Relationship Id="rId2" Type="http://schemas.openxmlformats.org/officeDocument/2006/relationships/tags" Target="../tags/tag377.xml"/><Relationship Id="rId1" Type="http://schemas.openxmlformats.org/officeDocument/2006/relationships/tags" Target="../tags/tag376.xml"/></Relationships>
</file>

<file path=ppt/slides/_rels/slide2.xml.rels><?xml version="1.0" encoding="UTF-8" standalone="yes"?>
<Relationships xmlns="http://schemas.openxmlformats.org/package/2006/relationships"><Relationship Id="rId9" Type="http://schemas.openxmlformats.org/officeDocument/2006/relationships/tags" Target="../tags/tag301.xml"/><Relationship Id="rId8" Type="http://schemas.openxmlformats.org/officeDocument/2006/relationships/tags" Target="../tags/tag300.xml"/><Relationship Id="rId7" Type="http://schemas.openxmlformats.org/officeDocument/2006/relationships/tags" Target="../tags/tag299.xml"/><Relationship Id="rId6" Type="http://schemas.openxmlformats.org/officeDocument/2006/relationships/tags" Target="../tags/tag298.xml"/><Relationship Id="rId5" Type="http://schemas.openxmlformats.org/officeDocument/2006/relationships/tags" Target="../tags/tag297.xml"/><Relationship Id="rId4" Type="http://schemas.openxmlformats.org/officeDocument/2006/relationships/tags" Target="../tags/tag296.xml"/><Relationship Id="rId3" Type="http://schemas.openxmlformats.org/officeDocument/2006/relationships/tags" Target="../tags/tag295.xml"/><Relationship Id="rId2" Type="http://schemas.openxmlformats.org/officeDocument/2006/relationships/tags" Target="../tags/tag294.xml"/><Relationship Id="rId17" Type="http://schemas.openxmlformats.org/officeDocument/2006/relationships/slideLayout" Target="../slideLayouts/slideLayout17.xml"/><Relationship Id="rId16" Type="http://schemas.openxmlformats.org/officeDocument/2006/relationships/tags" Target="../tags/tag308.xml"/><Relationship Id="rId15" Type="http://schemas.openxmlformats.org/officeDocument/2006/relationships/tags" Target="../tags/tag307.xml"/><Relationship Id="rId14" Type="http://schemas.openxmlformats.org/officeDocument/2006/relationships/tags" Target="../tags/tag306.xml"/><Relationship Id="rId13" Type="http://schemas.openxmlformats.org/officeDocument/2006/relationships/tags" Target="../tags/tag305.xml"/><Relationship Id="rId12" Type="http://schemas.openxmlformats.org/officeDocument/2006/relationships/tags" Target="../tags/tag304.xml"/><Relationship Id="rId11" Type="http://schemas.openxmlformats.org/officeDocument/2006/relationships/tags" Target="../tags/tag303.xml"/><Relationship Id="rId10" Type="http://schemas.openxmlformats.org/officeDocument/2006/relationships/tags" Target="../tags/tag302.xml"/><Relationship Id="rId1" Type="http://schemas.openxmlformats.org/officeDocument/2006/relationships/tags" Target="../tags/tag293.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tags" Target="../tags/tag381.xml"/><Relationship Id="rId3" Type="http://schemas.openxmlformats.org/officeDocument/2006/relationships/image" Target="../media/image19.png"/><Relationship Id="rId2" Type="http://schemas.openxmlformats.org/officeDocument/2006/relationships/tags" Target="../tags/tag380.xml"/><Relationship Id="rId1" Type="http://schemas.openxmlformats.org/officeDocument/2006/relationships/tags" Target="../tags/tag379.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4.xml"/><Relationship Id="rId5" Type="http://schemas.openxmlformats.org/officeDocument/2006/relationships/tags" Target="../tags/tag385.xml"/><Relationship Id="rId4" Type="http://schemas.openxmlformats.org/officeDocument/2006/relationships/image" Target="../media/image20.png"/><Relationship Id="rId3" Type="http://schemas.openxmlformats.org/officeDocument/2006/relationships/tags" Target="../tags/tag384.xml"/><Relationship Id="rId2" Type="http://schemas.openxmlformats.org/officeDocument/2006/relationships/tags" Target="../tags/tag383.xml"/><Relationship Id="rId1" Type="http://schemas.openxmlformats.org/officeDocument/2006/relationships/tags" Target="../tags/tag382.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tags" Target="../tags/tag388.xml"/><Relationship Id="rId3" Type="http://schemas.openxmlformats.org/officeDocument/2006/relationships/hyperlink" Target="https://blog.csdn.net/ft_sunshine/article/details/90221691?ops_request_misc=%257B%2522request%255Fid%2522%253A%2522169547850716800215042278%2522%252C%2522scm%2522%253A%252220140713.130102334..%2522%257D&amp;request_id=169547850716800215042278&amp;biz_id=0&amp;utm_medi" TargetMode="External"/><Relationship Id="rId2" Type="http://schemas.openxmlformats.org/officeDocument/2006/relationships/tags" Target="../tags/tag387.xml"/><Relationship Id="rId1" Type="http://schemas.openxmlformats.org/officeDocument/2006/relationships/tags" Target="../tags/tag38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89.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395.xml"/><Relationship Id="rId6" Type="http://schemas.openxmlformats.org/officeDocument/2006/relationships/image" Target="../media/image21.webp"/><Relationship Id="rId5" Type="http://schemas.openxmlformats.org/officeDocument/2006/relationships/tags" Target="../tags/tag394.xml"/><Relationship Id="rId4" Type="http://schemas.openxmlformats.org/officeDocument/2006/relationships/tags" Target="../tags/tag393.xml"/><Relationship Id="rId3" Type="http://schemas.openxmlformats.org/officeDocument/2006/relationships/tags" Target="../tags/tag392.xml"/><Relationship Id="rId2" Type="http://schemas.openxmlformats.org/officeDocument/2006/relationships/tags" Target="../tags/tag391.xml"/><Relationship Id="rId1" Type="http://schemas.openxmlformats.org/officeDocument/2006/relationships/tags" Target="../tags/tag390.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4.xml"/><Relationship Id="rId7" Type="http://schemas.openxmlformats.org/officeDocument/2006/relationships/tags" Target="../tags/tag400.xml"/><Relationship Id="rId6" Type="http://schemas.openxmlformats.org/officeDocument/2006/relationships/image" Target="../media/image23.png"/><Relationship Id="rId5" Type="http://schemas.openxmlformats.org/officeDocument/2006/relationships/tags" Target="../tags/tag399.xml"/><Relationship Id="rId4" Type="http://schemas.openxmlformats.org/officeDocument/2006/relationships/image" Target="../media/image22.png"/><Relationship Id="rId3" Type="http://schemas.openxmlformats.org/officeDocument/2006/relationships/tags" Target="../tags/tag398.xml"/><Relationship Id="rId2" Type="http://schemas.openxmlformats.org/officeDocument/2006/relationships/tags" Target="../tags/tag397.xml"/><Relationship Id="rId1" Type="http://schemas.openxmlformats.org/officeDocument/2006/relationships/tags" Target="../tags/tag396.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4.xml"/><Relationship Id="rId5" Type="http://schemas.openxmlformats.org/officeDocument/2006/relationships/tags" Target="../tags/tag404.xml"/><Relationship Id="rId4" Type="http://schemas.openxmlformats.org/officeDocument/2006/relationships/image" Target="../media/image24.png"/><Relationship Id="rId3" Type="http://schemas.openxmlformats.org/officeDocument/2006/relationships/tags" Target="../tags/tag403.xml"/><Relationship Id="rId2" Type="http://schemas.openxmlformats.org/officeDocument/2006/relationships/tags" Target="../tags/tag402.xml"/><Relationship Id="rId1" Type="http://schemas.openxmlformats.org/officeDocument/2006/relationships/tags" Target="../tags/tag401.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4.xml"/><Relationship Id="rId7" Type="http://schemas.openxmlformats.org/officeDocument/2006/relationships/tags" Target="../tags/tag409.xml"/><Relationship Id="rId6" Type="http://schemas.openxmlformats.org/officeDocument/2006/relationships/tags" Target="../tags/tag408.xml"/><Relationship Id="rId5" Type="http://schemas.openxmlformats.org/officeDocument/2006/relationships/image" Target="../media/image26.png"/><Relationship Id="rId4" Type="http://schemas.openxmlformats.org/officeDocument/2006/relationships/tags" Target="../tags/tag407.xml"/><Relationship Id="rId3" Type="http://schemas.openxmlformats.org/officeDocument/2006/relationships/image" Target="../media/image25.png"/><Relationship Id="rId2" Type="http://schemas.openxmlformats.org/officeDocument/2006/relationships/tags" Target="../tags/tag406.xml"/><Relationship Id="rId1" Type="http://schemas.openxmlformats.org/officeDocument/2006/relationships/tags" Target="../tags/tag405.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4.xml"/><Relationship Id="rId6" Type="http://schemas.openxmlformats.org/officeDocument/2006/relationships/tags" Target="../tags/tag413.xml"/><Relationship Id="rId5" Type="http://schemas.openxmlformats.org/officeDocument/2006/relationships/image" Target="../media/image28.png"/><Relationship Id="rId4" Type="http://schemas.openxmlformats.org/officeDocument/2006/relationships/tags" Target="../tags/tag412.xml"/><Relationship Id="rId3" Type="http://schemas.openxmlformats.org/officeDocument/2006/relationships/image" Target="../media/image27.png"/><Relationship Id="rId2" Type="http://schemas.openxmlformats.org/officeDocument/2006/relationships/tags" Target="../tags/tag411.xml"/><Relationship Id="rId1" Type="http://schemas.openxmlformats.org/officeDocument/2006/relationships/tags" Target="../tags/tag410.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24.xml"/><Relationship Id="rId5" Type="http://schemas.openxmlformats.org/officeDocument/2006/relationships/tags" Target="../tags/tag417.xml"/><Relationship Id="rId4" Type="http://schemas.openxmlformats.org/officeDocument/2006/relationships/image" Target="../media/image29.png"/><Relationship Id="rId3" Type="http://schemas.openxmlformats.org/officeDocument/2006/relationships/tags" Target="../tags/tag416.xml"/><Relationship Id="rId2" Type="http://schemas.openxmlformats.org/officeDocument/2006/relationships/tags" Target="../tags/tag415.xml"/><Relationship Id="rId1" Type="http://schemas.openxmlformats.org/officeDocument/2006/relationships/tags" Target="../tags/tag414.xml"/></Relationships>
</file>

<file path=ppt/slides/_rels/slide3.xml.rels><?xml version="1.0" encoding="UTF-8" standalone="yes"?>
<Relationships xmlns="http://schemas.openxmlformats.org/package/2006/relationships"><Relationship Id="rId9" Type="http://schemas.openxmlformats.org/officeDocument/2006/relationships/tags" Target="../tags/tag317.xml"/><Relationship Id="rId8" Type="http://schemas.openxmlformats.org/officeDocument/2006/relationships/tags" Target="../tags/tag316.xml"/><Relationship Id="rId7" Type="http://schemas.openxmlformats.org/officeDocument/2006/relationships/tags" Target="../tags/tag315.xml"/><Relationship Id="rId6" Type="http://schemas.openxmlformats.org/officeDocument/2006/relationships/tags" Target="../tags/tag314.xml"/><Relationship Id="rId5" Type="http://schemas.openxmlformats.org/officeDocument/2006/relationships/tags" Target="../tags/tag313.xml"/><Relationship Id="rId4" Type="http://schemas.openxmlformats.org/officeDocument/2006/relationships/tags" Target="../tags/tag312.xml"/><Relationship Id="rId31" Type="http://schemas.openxmlformats.org/officeDocument/2006/relationships/slideLayout" Target="../slideLayouts/slideLayout17.xml"/><Relationship Id="rId30" Type="http://schemas.openxmlformats.org/officeDocument/2006/relationships/tags" Target="../tags/tag338.xml"/><Relationship Id="rId3" Type="http://schemas.openxmlformats.org/officeDocument/2006/relationships/tags" Target="../tags/tag311.xml"/><Relationship Id="rId29" Type="http://schemas.openxmlformats.org/officeDocument/2006/relationships/tags" Target="../tags/tag337.xml"/><Relationship Id="rId28" Type="http://schemas.openxmlformats.org/officeDocument/2006/relationships/tags" Target="../tags/tag336.xml"/><Relationship Id="rId27" Type="http://schemas.openxmlformats.org/officeDocument/2006/relationships/tags" Target="../tags/tag335.xml"/><Relationship Id="rId26" Type="http://schemas.openxmlformats.org/officeDocument/2006/relationships/tags" Target="../tags/tag334.xml"/><Relationship Id="rId25" Type="http://schemas.openxmlformats.org/officeDocument/2006/relationships/tags" Target="../tags/tag333.xml"/><Relationship Id="rId24" Type="http://schemas.openxmlformats.org/officeDocument/2006/relationships/tags" Target="../tags/tag332.xml"/><Relationship Id="rId23" Type="http://schemas.openxmlformats.org/officeDocument/2006/relationships/tags" Target="../tags/tag331.xml"/><Relationship Id="rId22" Type="http://schemas.openxmlformats.org/officeDocument/2006/relationships/tags" Target="../tags/tag330.xml"/><Relationship Id="rId21" Type="http://schemas.openxmlformats.org/officeDocument/2006/relationships/tags" Target="../tags/tag329.xml"/><Relationship Id="rId20" Type="http://schemas.openxmlformats.org/officeDocument/2006/relationships/tags" Target="../tags/tag328.xml"/><Relationship Id="rId2" Type="http://schemas.openxmlformats.org/officeDocument/2006/relationships/tags" Target="../tags/tag310.xml"/><Relationship Id="rId19" Type="http://schemas.openxmlformats.org/officeDocument/2006/relationships/tags" Target="../tags/tag327.xml"/><Relationship Id="rId18" Type="http://schemas.openxmlformats.org/officeDocument/2006/relationships/tags" Target="../tags/tag326.xml"/><Relationship Id="rId17" Type="http://schemas.openxmlformats.org/officeDocument/2006/relationships/tags" Target="../tags/tag325.xml"/><Relationship Id="rId16" Type="http://schemas.openxmlformats.org/officeDocument/2006/relationships/tags" Target="../tags/tag324.xml"/><Relationship Id="rId15" Type="http://schemas.openxmlformats.org/officeDocument/2006/relationships/tags" Target="../tags/tag323.xml"/><Relationship Id="rId14" Type="http://schemas.openxmlformats.org/officeDocument/2006/relationships/tags" Target="../tags/tag322.xml"/><Relationship Id="rId13" Type="http://schemas.openxmlformats.org/officeDocument/2006/relationships/tags" Target="../tags/tag321.xml"/><Relationship Id="rId12" Type="http://schemas.openxmlformats.org/officeDocument/2006/relationships/tags" Target="../tags/tag320.xml"/><Relationship Id="rId11" Type="http://schemas.openxmlformats.org/officeDocument/2006/relationships/tags" Target="../tags/tag319.xml"/><Relationship Id="rId10" Type="http://schemas.openxmlformats.org/officeDocument/2006/relationships/tags" Target="../tags/tag318.xml"/><Relationship Id="rId1" Type="http://schemas.openxmlformats.org/officeDocument/2006/relationships/tags" Target="../tags/tag309.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tags" Target="../tags/tag420.xml"/><Relationship Id="rId3" Type="http://schemas.openxmlformats.org/officeDocument/2006/relationships/image" Target="../media/image30.png"/><Relationship Id="rId2" Type="http://schemas.openxmlformats.org/officeDocument/2006/relationships/tags" Target="../tags/tag419.xml"/><Relationship Id="rId1" Type="http://schemas.openxmlformats.org/officeDocument/2006/relationships/tags" Target="../tags/tag418.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21.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tags" Target="../tags/tag424.xml"/><Relationship Id="rId3" Type="http://schemas.openxmlformats.org/officeDocument/2006/relationships/image" Target="../media/image31.png"/><Relationship Id="rId2" Type="http://schemas.openxmlformats.org/officeDocument/2006/relationships/tags" Target="../tags/tag423.xml"/><Relationship Id="rId1" Type="http://schemas.openxmlformats.org/officeDocument/2006/relationships/tags" Target="../tags/tag422.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tags" Target="../tags/tag427.xml"/><Relationship Id="rId3" Type="http://schemas.openxmlformats.org/officeDocument/2006/relationships/image" Target="../media/image32.png"/><Relationship Id="rId2" Type="http://schemas.openxmlformats.org/officeDocument/2006/relationships/tags" Target="../tags/tag426.xml"/><Relationship Id="rId1" Type="http://schemas.openxmlformats.org/officeDocument/2006/relationships/tags" Target="../tags/tag425.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24.xml"/><Relationship Id="rId6" Type="http://schemas.openxmlformats.org/officeDocument/2006/relationships/tags" Target="../tags/tag431.xml"/><Relationship Id="rId5" Type="http://schemas.openxmlformats.org/officeDocument/2006/relationships/image" Target="../media/image34.png"/><Relationship Id="rId4" Type="http://schemas.openxmlformats.org/officeDocument/2006/relationships/tags" Target="../tags/tag430.xml"/><Relationship Id="rId3" Type="http://schemas.openxmlformats.org/officeDocument/2006/relationships/image" Target="../media/image33.png"/><Relationship Id="rId2" Type="http://schemas.openxmlformats.org/officeDocument/2006/relationships/tags" Target="../tags/tag429.xml"/><Relationship Id="rId1" Type="http://schemas.openxmlformats.org/officeDocument/2006/relationships/tags" Target="../tags/tag428.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32.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tags" Target="../tags/tag435.xml"/><Relationship Id="rId3" Type="http://schemas.openxmlformats.org/officeDocument/2006/relationships/image" Target="../media/image35.png"/><Relationship Id="rId2" Type="http://schemas.openxmlformats.org/officeDocument/2006/relationships/tags" Target="../tags/tag434.xml"/><Relationship Id="rId1" Type="http://schemas.openxmlformats.org/officeDocument/2006/relationships/tags" Target="../tags/tag433.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tags" Target="../tags/tag438.xml"/><Relationship Id="rId3" Type="http://schemas.openxmlformats.org/officeDocument/2006/relationships/image" Target="../media/image36.png"/><Relationship Id="rId2" Type="http://schemas.openxmlformats.org/officeDocument/2006/relationships/tags" Target="../tags/tag437.xml"/><Relationship Id="rId1" Type="http://schemas.openxmlformats.org/officeDocument/2006/relationships/tags" Target="../tags/tag436.xml"/></Relationships>
</file>

<file path=ppt/slides/_rels/slide38.xml.rels><?xml version="1.0" encoding="UTF-8" standalone="yes"?>
<Relationships xmlns="http://schemas.openxmlformats.org/package/2006/relationships"><Relationship Id="rId9" Type="http://schemas.openxmlformats.org/officeDocument/2006/relationships/tags" Target="../tags/tag446.xml"/><Relationship Id="rId8" Type="http://schemas.openxmlformats.org/officeDocument/2006/relationships/tags" Target="../tags/tag445.xml"/><Relationship Id="rId7" Type="http://schemas.openxmlformats.org/officeDocument/2006/relationships/tags" Target="../tags/tag444.xml"/><Relationship Id="rId6" Type="http://schemas.openxmlformats.org/officeDocument/2006/relationships/tags" Target="../tags/tag443.xml"/><Relationship Id="rId5" Type="http://schemas.openxmlformats.org/officeDocument/2006/relationships/image" Target="../media/image37.jpeg"/><Relationship Id="rId4" Type="http://schemas.openxmlformats.org/officeDocument/2006/relationships/tags" Target="../tags/tag442.xml"/><Relationship Id="rId3" Type="http://schemas.openxmlformats.org/officeDocument/2006/relationships/tags" Target="../tags/tag441.xml"/><Relationship Id="rId2" Type="http://schemas.openxmlformats.org/officeDocument/2006/relationships/tags" Target="../tags/tag440.xml"/><Relationship Id="rId11" Type="http://schemas.openxmlformats.org/officeDocument/2006/relationships/slideLayout" Target="../slideLayouts/slideLayout18.xml"/><Relationship Id="rId10" Type="http://schemas.openxmlformats.org/officeDocument/2006/relationships/tags" Target="../tags/tag447.xml"/><Relationship Id="rId1" Type="http://schemas.openxmlformats.org/officeDocument/2006/relationships/tags" Target="../tags/tag439.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tags" Target="../tags/tag450.xml"/><Relationship Id="rId2" Type="http://schemas.openxmlformats.org/officeDocument/2006/relationships/tags" Target="../tags/tag449.xml"/><Relationship Id="rId1" Type="http://schemas.openxmlformats.org/officeDocument/2006/relationships/tags" Target="../tags/tag448.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341.xml"/><Relationship Id="rId2" Type="http://schemas.openxmlformats.org/officeDocument/2006/relationships/tags" Target="../tags/tag340.xml"/><Relationship Id="rId1" Type="http://schemas.openxmlformats.org/officeDocument/2006/relationships/tags" Target="../tags/tag339.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343.xml"/><Relationship Id="rId2" Type="http://schemas.openxmlformats.org/officeDocument/2006/relationships/image" Target="../media/image2.png"/><Relationship Id="rId1" Type="http://schemas.openxmlformats.org/officeDocument/2006/relationships/tags" Target="../tags/tag34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345.xml"/><Relationship Id="rId2" Type="http://schemas.openxmlformats.org/officeDocument/2006/relationships/image" Target="../media/image3.jpeg"/><Relationship Id="rId1" Type="http://schemas.openxmlformats.org/officeDocument/2006/relationships/tags" Target="../tags/tag344.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347.xml"/><Relationship Id="rId2" Type="http://schemas.openxmlformats.org/officeDocument/2006/relationships/image" Target="../media/image4.jpeg"/><Relationship Id="rId1" Type="http://schemas.openxmlformats.org/officeDocument/2006/relationships/tags" Target="../tags/tag346.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349.xml"/><Relationship Id="rId2" Type="http://schemas.openxmlformats.org/officeDocument/2006/relationships/image" Target="../media/image5.png"/><Relationship Id="rId1" Type="http://schemas.openxmlformats.org/officeDocument/2006/relationships/tags" Target="../tags/tag34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2667454" y="2407519"/>
            <a:ext cx="7117545" cy="1118535"/>
          </a:xfrm>
        </p:spPr>
        <p:txBody>
          <a:bodyPr>
            <a:normAutofit/>
          </a:bodyPr>
          <a:lstStyle/>
          <a:p>
            <a:r>
              <a:rPr lang="zh-CN" altLang="en-US" dirty="0">
                <a:latin typeface="华文楷体" panose="02010600040101010101" charset="-122"/>
                <a:ea typeface="华文楷体" panose="02010600040101010101" charset="-122"/>
                <a:sym typeface="+mn-lt"/>
              </a:rPr>
              <a:t>第一次组会汇报</a:t>
            </a:r>
            <a:endParaRPr lang="zh-CN" altLang="en-US" sz="1600" dirty="0">
              <a:latin typeface="华文楷体" panose="02010600040101010101" charset="-122"/>
              <a:ea typeface="华文楷体" panose="02010600040101010101" charset="-122"/>
              <a:sym typeface="+mn-lt"/>
            </a:endParaRPr>
          </a:p>
        </p:txBody>
      </p:sp>
      <p:sp>
        <p:nvSpPr>
          <p:cNvPr id="3" name="副标题 2"/>
          <p:cNvSpPr>
            <a:spLocks noGrp="1"/>
          </p:cNvSpPr>
          <p:nvPr>
            <p:ph type="subTitle" idx="1"/>
            <p:custDataLst>
              <p:tags r:id="rId2"/>
            </p:custDataLst>
          </p:nvPr>
        </p:nvSpPr>
        <p:spPr>
          <a:xfrm>
            <a:off x="2986859" y="3526004"/>
            <a:ext cx="7117545" cy="676319"/>
          </a:xfrm>
        </p:spPr>
        <p:txBody>
          <a:bodyPr>
            <a:normAutofit fontScale="30000"/>
          </a:bodyPr>
          <a:lstStyle/>
          <a:p>
            <a:r>
              <a:rPr lang="en-US" altLang="zh-CN" dirty="0">
                <a:sym typeface="+mn-lt"/>
              </a:rPr>
              <a:t>                         </a:t>
            </a:r>
            <a:r>
              <a:rPr lang="en-US" altLang="zh-CN" sz="8000" dirty="0">
                <a:sym typeface="+mn-lt"/>
              </a:rPr>
              <a:t> </a:t>
            </a:r>
            <a:r>
              <a:rPr lang="en-US" altLang="zh-CN" sz="8000" dirty="0">
                <a:latin typeface="思源黑体 CN Regular" panose="020B0500000000000000" charset="-122"/>
                <a:ea typeface="思源黑体 CN Regular" panose="020B0500000000000000" charset="-122"/>
                <a:cs typeface="思源黑体 CN Regular" panose="020B0500000000000000" charset="-122"/>
                <a:sym typeface="+mn-lt"/>
              </a:rPr>
              <a:t> </a:t>
            </a:r>
            <a:r>
              <a:rPr lang="en-US" altLang="zh-CN" sz="8000" dirty="0">
                <a:latin typeface="华文仿宋" panose="02010600040101010101" charset="-122"/>
                <a:ea typeface="华文仿宋" panose="02010600040101010101" charset="-122"/>
                <a:cs typeface="华文仿宋" panose="02010600040101010101" charset="-122"/>
                <a:sym typeface="+mn-lt"/>
              </a:rPr>
              <a:t>——</a:t>
            </a:r>
            <a:r>
              <a:rPr lang="zh-CN" altLang="en-US" sz="8000" dirty="0">
                <a:latin typeface="华文仿宋" panose="02010600040101010101" charset="-122"/>
                <a:ea typeface="华文仿宋" panose="02010600040101010101" charset="-122"/>
                <a:cs typeface="华文仿宋" panose="02010600040101010101" charset="-122"/>
                <a:sym typeface="+mn-lt"/>
              </a:rPr>
              <a:t>深度学习、自然语言处理综述</a:t>
            </a:r>
            <a:endParaRPr lang="zh-CN" altLang="en-US" sz="8000" dirty="0">
              <a:latin typeface="华文仿宋" panose="02010600040101010101" charset="-122"/>
              <a:ea typeface="华文仿宋" panose="02010600040101010101" charset="-122"/>
              <a:cs typeface="华文仿宋" panose="02010600040101010101" charset="-122"/>
              <a:sym typeface="+mn-lt"/>
            </a:endParaRPr>
          </a:p>
        </p:txBody>
      </p:sp>
      <p:sp>
        <p:nvSpPr>
          <p:cNvPr id="12" name="文本占位符 11"/>
          <p:cNvSpPr>
            <a:spLocks noGrp="1"/>
          </p:cNvSpPr>
          <p:nvPr>
            <p:ph type="body" sz="quarter" idx="13"/>
            <p:custDataLst>
              <p:tags r:id="rId3"/>
            </p:custDataLst>
          </p:nvPr>
        </p:nvSpPr>
        <p:spPr>
          <a:xfrm>
            <a:off x="4721225" y="4681855"/>
            <a:ext cx="1172845" cy="412750"/>
          </a:xfrm>
        </p:spPr>
        <p:txBody>
          <a:bodyPr>
            <a:noAutofit/>
          </a:bodyPr>
          <a:lstStyle/>
          <a:p>
            <a:r>
              <a:rPr lang="zh-CN" altLang="en-US" sz="2400">
                <a:latin typeface="思源黑体 CN Regular" panose="020B0500000000000000" charset="-122"/>
                <a:ea typeface="思源黑体 CN Regular" panose="020B0500000000000000" charset="-122"/>
                <a:sym typeface="+mn-lt"/>
              </a:rPr>
              <a:t>李育恒</a:t>
            </a:r>
            <a:endParaRPr lang="zh-CN" altLang="en-US" sz="2400">
              <a:latin typeface="思源黑体 CN Regular" panose="020B0500000000000000" charset="-122"/>
              <a:ea typeface="思源黑体 CN Regular" panose="020B0500000000000000" charset="-122"/>
              <a:sym typeface="+mn-lt"/>
            </a:endParaRPr>
          </a:p>
        </p:txBody>
      </p:sp>
      <p:sp>
        <p:nvSpPr>
          <p:cNvPr id="13" name="文本占位符 12"/>
          <p:cNvSpPr>
            <a:spLocks noGrp="1"/>
          </p:cNvSpPr>
          <p:nvPr>
            <p:ph type="body" sz="quarter" idx="14"/>
            <p:custDataLst>
              <p:tags r:id="rId4"/>
            </p:custDataLst>
          </p:nvPr>
        </p:nvSpPr>
        <p:spPr>
          <a:xfrm>
            <a:off x="6536690" y="4681855"/>
            <a:ext cx="1892935" cy="412750"/>
          </a:xfrm>
        </p:spPr>
        <p:txBody>
          <a:bodyPr>
            <a:noAutofit/>
          </a:bodyPr>
          <a:lstStyle/>
          <a:p>
            <a:r>
              <a:rPr lang="en-US" altLang="zh-CN" sz="2400">
                <a:latin typeface="思源黑体 CN Regular" panose="020B0500000000000000" charset="-122"/>
                <a:ea typeface="思源黑体 CN Regular" panose="020B0500000000000000" charset="-122"/>
                <a:sym typeface="+mn-lt"/>
              </a:rPr>
              <a:t>2023.9.25</a:t>
            </a:r>
            <a:endParaRPr lang="en-US" altLang="zh-CN" sz="2400">
              <a:latin typeface="思源黑体 CN Regular" panose="020B0500000000000000" charset="-122"/>
              <a:ea typeface="思源黑体 CN Regular" panose="020B0500000000000000" charset="-122"/>
              <a:sym typeface="+mn-lt"/>
            </a:endParaRPr>
          </a:p>
        </p:txBody>
      </p:sp>
      <p:pic>
        <p:nvPicPr>
          <p:cNvPr id="6" name="Picture 2"/>
          <p:cNvPicPr>
            <a:picLocks noChangeAspect="1"/>
          </p:cNvPicPr>
          <p:nvPr>
            <p:custDataLst>
              <p:tags r:id="rId5"/>
            </p:custDataLst>
          </p:nvPr>
        </p:nvPicPr>
        <p:blipFill>
          <a:blip r:embed="rId6"/>
          <a:stretch>
            <a:fillRect/>
          </a:stretch>
        </p:blipFill>
        <p:spPr>
          <a:xfrm>
            <a:off x="334010" y="426085"/>
            <a:ext cx="2975610" cy="969645"/>
          </a:xfrm>
          <a:prstGeom prst="rect">
            <a:avLst/>
          </a:prstGeom>
        </p:spPr>
      </p:pic>
    </p:spTree>
    <p:custDataLst>
      <p:tags r:id="rId7"/>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10515" y="245110"/>
            <a:ext cx="1199515" cy="740410"/>
          </a:xfrm>
        </p:spPr>
        <p:txBody>
          <a:bodyPr>
            <a:normAutofit fontScale="90000"/>
          </a:bodyPr>
          <a:p>
            <a:r>
              <a:rPr lang="zh-CN" altLang="en-US"/>
              <a:t>引言</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310515" y="1607820"/>
            <a:ext cx="6083935" cy="2460625"/>
          </a:xfrm>
          <a:prstGeom prst="rect">
            <a:avLst/>
          </a:prstGeom>
        </p:spPr>
      </p:pic>
      <p:sp>
        <p:nvSpPr>
          <p:cNvPr id="5" name="文本框 4"/>
          <p:cNvSpPr txBox="1"/>
          <p:nvPr/>
        </p:nvSpPr>
        <p:spPr>
          <a:xfrm>
            <a:off x="6675120" y="1251585"/>
            <a:ext cx="5334000" cy="3599815"/>
          </a:xfrm>
          <a:prstGeom prst="rect">
            <a:avLst/>
          </a:prstGeom>
          <a:noFill/>
        </p:spPr>
        <p:txBody>
          <a:bodyPr wrap="square" rtlCol="0">
            <a:spAutoFit/>
          </a:bodyPr>
          <a:p>
            <a:r>
              <a:rPr lang="zh-CN" altLang="en-US" sz="2400" b="1">
                <a:solidFill>
                  <a:srgbClr val="FFC000"/>
                </a:solidFill>
              </a:rPr>
              <a:t>机器学习的应用：</a:t>
            </a:r>
            <a:endParaRPr lang="zh-CN" altLang="en-US" sz="2400" b="1">
              <a:solidFill>
                <a:srgbClr val="FFC000"/>
              </a:solidFill>
            </a:endParaRPr>
          </a:p>
          <a:p>
            <a:endParaRPr lang="zh-CN" altLang="en-US" sz="2400" b="1">
              <a:solidFill>
                <a:srgbClr val="FFC000"/>
              </a:solidFill>
            </a:endParaRPr>
          </a:p>
          <a:p>
            <a:pPr marL="285750" indent="-285750" fontAlgn="auto">
              <a:lnSpc>
                <a:spcPct val="150000"/>
              </a:lnSpc>
              <a:buFont typeface="Arial" panose="020B0604020202020204" pitchFamily="34" charset="0"/>
              <a:buChar char="•"/>
            </a:pPr>
            <a:r>
              <a:rPr lang="zh-CN" altLang="en-US" sz="2400">
                <a:solidFill>
                  <a:srgbClr val="00B0F0"/>
                </a:solidFill>
                <a:latin typeface="思源黑体 CN Regular" panose="020B0500000000000000" charset="-122"/>
                <a:ea typeface="思源黑体 CN Regular" panose="020B0500000000000000" charset="-122"/>
              </a:rPr>
              <a:t>识别图片中的目标</a:t>
            </a:r>
            <a:endParaRPr lang="zh-CN" altLang="en-US" sz="2400">
              <a:solidFill>
                <a:srgbClr val="00B0F0"/>
              </a:solidFill>
              <a:latin typeface="思源黑体 CN Regular" panose="020B0500000000000000" charset="-122"/>
              <a:ea typeface="思源黑体 CN Regular" panose="020B0500000000000000" charset="-122"/>
            </a:endParaRPr>
          </a:p>
          <a:p>
            <a:pPr marL="285750" indent="-285750" fontAlgn="auto">
              <a:lnSpc>
                <a:spcPct val="150000"/>
              </a:lnSpc>
              <a:buFont typeface="Arial" panose="020B0604020202020204" pitchFamily="34" charset="0"/>
              <a:buChar char="•"/>
            </a:pPr>
            <a:r>
              <a:rPr lang="zh-CN" altLang="en-US" sz="2400">
                <a:solidFill>
                  <a:srgbClr val="00B0F0"/>
                </a:solidFill>
                <a:latin typeface="思源黑体 CN Regular" panose="020B0500000000000000" charset="-122"/>
                <a:ea typeface="思源黑体 CN Regular" panose="020B0500000000000000" charset="-122"/>
              </a:rPr>
              <a:t>将语音转换成文本</a:t>
            </a:r>
            <a:endParaRPr lang="zh-CN" altLang="en-US" sz="2400">
              <a:solidFill>
                <a:srgbClr val="00B0F0"/>
              </a:solidFill>
              <a:latin typeface="思源黑体 CN Regular" panose="020B0500000000000000" charset="-122"/>
              <a:ea typeface="思源黑体 CN Regular" panose="020B0500000000000000" charset="-122"/>
            </a:endParaRPr>
          </a:p>
          <a:p>
            <a:pPr marL="285750" indent="-285750" fontAlgn="auto">
              <a:lnSpc>
                <a:spcPct val="150000"/>
              </a:lnSpc>
              <a:buFont typeface="Arial" panose="020B0604020202020204" pitchFamily="34" charset="0"/>
              <a:buChar char="•"/>
            </a:pPr>
            <a:r>
              <a:rPr lang="zh-CN" altLang="en-US" sz="2400">
                <a:solidFill>
                  <a:srgbClr val="00B0F0"/>
                </a:solidFill>
                <a:latin typeface="思源黑体 CN Regular" panose="020B0500000000000000" charset="-122"/>
                <a:ea typeface="思源黑体 CN Regular" panose="020B0500000000000000" charset="-122"/>
              </a:rPr>
              <a:t>匹配新闻元素</a:t>
            </a:r>
            <a:endParaRPr lang="zh-CN" altLang="en-US" sz="2400">
              <a:solidFill>
                <a:srgbClr val="00B0F0"/>
              </a:solidFill>
              <a:latin typeface="思源黑体 CN Regular" panose="020B0500000000000000" charset="-122"/>
              <a:ea typeface="思源黑体 CN Regular" panose="020B0500000000000000" charset="-122"/>
            </a:endParaRPr>
          </a:p>
          <a:p>
            <a:pPr marL="285750" indent="-285750" fontAlgn="auto">
              <a:lnSpc>
                <a:spcPct val="150000"/>
              </a:lnSpc>
              <a:buFont typeface="Arial" panose="020B0604020202020204" pitchFamily="34" charset="0"/>
              <a:buChar char="•"/>
            </a:pPr>
            <a:r>
              <a:rPr lang="zh-CN" altLang="en-US" sz="2400">
                <a:solidFill>
                  <a:srgbClr val="00B0F0"/>
                </a:solidFill>
                <a:latin typeface="思源黑体 CN Regular" panose="020B0500000000000000" charset="-122"/>
                <a:ea typeface="思源黑体 CN Regular" panose="020B0500000000000000" charset="-122"/>
              </a:rPr>
              <a:t>根据用户兴趣提供职位或产品</a:t>
            </a:r>
            <a:endParaRPr lang="zh-CN" altLang="en-US" sz="2400">
              <a:solidFill>
                <a:srgbClr val="00B0F0"/>
              </a:solidFill>
              <a:latin typeface="思源黑体 CN Regular" panose="020B0500000000000000" charset="-122"/>
              <a:ea typeface="思源黑体 CN Regular" panose="020B0500000000000000" charset="-122"/>
            </a:endParaRPr>
          </a:p>
          <a:p>
            <a:pPr marL="285750" indent="-285750" fontAlgn="auto">
              <a:lnSpc>
                <a:spcPct val="150000"/>
              </a:lnSpc>
              <a:buFont typeface="Arial" panose="020B0604020202020204" pitchFamily="34" charset="0"/>
              <a:buChar char="•"/>
            </a:pPr>
            <a:r>
              <a:rPr lang="zh-CN" altLang="en-US" sz="2400">
                <a:solidFill>
                  <a:srgbClr val="00B0F0"/>
                </a:solidFill>
                <a:latin typeface="思源黑体 CN Regular" panose="020B0500000000000000" charset="-122"/>
                <a:ea typeface="思源黑体 CN Regular" panose="020B0500000000000000" charset="-122"/>
              </a:rPr>
              <a:t>选择相关的搜索结果</a:t>
            </a:r>
            <a:endParaRPr lang="zh-CN" altLang="en-US" sz="2400">
              <a:solidFill>
                <a:srgbClr val="00B0F0"/>
              </a:solidFill>
              <a:latin typeface="思源黑体 CN Regular" panose="020B0500000000000000" charset="-122"/>
              <a:ea typeface="思源黑体 CN Regular" panose="020B0500000000000000" charset="-122"/>
            </a:endParaRPr>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13080" y="179705"/>
            <a:ext cx="1320165" cy="619125"/>
          </a:xfrm>
        </p:spPr>
        <p:txBody>
          <a:bodyPr>
            <a:normAutofit fontScale="90000"/>
          </a:bodyPr>
          <a:p>
            <a:r>
              <a:rPr lang="zh-CN" altLang="en-US"/>
              <a:t>引言</a:t>
            </a:r>
            <a:endParaRPr lang="zh-CN" altLang="en-US"/>
          </a:p>
        </p:txBody>
      </p:sp>
      <p:sp>
        <p:nvSpPr>
          <p:cNvPr id="3" name="文本占位符 2"/>
          <p:cNvSpPr>
            <a:spLocks noGrp="1"/>
          </p:cNvSpPr>
          <p:nvPr>
            <p:ph type="body" idx="1"/>
          </p:nvPr>
        </p:nvSpPr>
        <p:spPr>
          <a:xfrm>
            <a:off x="5786755" y="880745"/>
            <a:ext cx="5353050" cy="5301615"/>
          </a:xfrm>
        </p:spPr>
        <p:txBody>
          <a:bodyPr>
            <a:normAutofit fontScale="90000"/>
          </a:bodyPr>
          <a:p>
            <a:pPr algn="just"/>
            <a:r>
              <a:rPr lang="zh-CN" altLang="en-US" sz="2400" b="1"/>
              <a:t>深度学习与传统方法的区别：</a:t>
            </a:r>
            <a:endParaRPr lang="zh-CN" altLang="en-US" sz="2400" b="1"/>
          </a:p>
          <a:p>
            <a:pPr algn="just"/>
            <a:r>
              <a:rPr lang="zh-CN" altLang="en-US" b="1">
                <a:solidFill>
                  <a:srgbClr val="FFC000"/>
                </a:solidFill>
              </a:rPr>
              <a:t>传统方法：</a:t>
            </a:r>
            <a:endParaRPr lang="zh-CN" altLang="en-US" b="1">
              <a:solidFill>
                <a:srgbClr val="FFC000"/>
              </a:solidFill>
            </a:endParaRPr>
          </a:p>
          <a:p>
            <a:pPr algn="just"/>
            <a:r>
              <a:rPr lang="zh-CN" altLang="en-US"/>
              <a:t>构建一个模式识别或机器学习系统需要人工手动设计一个特征抽取器。</a:t>
            </a:r>
            <a:endParaRPr lang="zh-CN" altLang="en-US"/>
          </a:p>
          <a:p>
            <a:pPr algn="just"/>
            <a:r>
              <a:rPr lang="zh-CN" altLang="en-US" b="1">
                <a:solidFill>
                  <a:srgbClr val="00B0F0"/>
                </a:solidFill>
              </a:rPr>
              <a:t>表示学习：</a:t>
            </a:r>
            <a:endParaRPr lang="zh-CN" altLang="en-US" b="1">
              <a:solidFill>
                <a:srgbClr val="00B0F0"/>
              </a:solidFill>
            </a:endParaRPr>
          </a:p>
          <a:p>
            <a:pPr algn="just"/>
            <a:r>
              <a:rPr lang="zh-CN" altLang="en-US"/>
              <a:t>允许机器接受原始数据并自动转换成监测或分类任务能处理的形式的方法。</a:t>
            </a:r>
            <a:endParaRPr lang="zh-CN" altLang="en-US"/>
          </a:p>
          <a:p>
            <a:pPr algn="just"/>
            <a:r>
              <a:rPr lang="zh-CN" altLang="en-US" sz="2200" b="1">
                <a:solidFill>
                  <a:srgbClr val="7030A0"/>
                </a:solidFill>
              </a:rPr>
              <a:t>深度学习方法：</a:t>
            </a:r>
            <a:endParaRPr lang="zh-CN" altLang="en-US" sz="2200" b="1">
              <a:solidFill>
                <a:srgbClr val="7030A0"/>
              </a:solidFill>
            </a:endParaRPr>
          </a:p>
          <a:p>
            <a:pPr algn="just"/>
            <a:r>
              <a:rPr lang="zh-CN" altLang="en-US" sz="2000">
                <a:solidFill>
                  <a:srgbClr val="FF0000"/>
                </a:solidFill>
              </a:rPr>
              <a:t>多层表示的表示学习方法</a:t>
            </a:r>
            <a:r>
              <a:rPr lang="zh-CN" altLang="en-US" sz="2000"/>
              <a:t>，由简单的非线性模块组成，上一层的转换结果作为下一层的输入继续进行转换表示。其中特征层是使用学习算法从数据中学到的。</a:t>
            </a:r>
            <a:endParaRPr lang="zh-CN" altLang="en-US" sz="2000"/>
          </a:p>
        </p:txBody>
      </p:sp>
      <p:pic>
        <p:nvPicPr>
          <p:cNvPr id="4" name="图片 3"/>
          <p:cNvPicPr>
            <a:picLocks noChangeAspect="1"/>
          </p:cNvPicPr>
          <p:nvPr>
            <p:custDataLst>
              <p:tags r:id="rId1"/>
            </p:custDataLst>
          </p:nvPr>
        </p:nvPicPr>
        <p:blipFill>
          <a:blip r:embed="rId2"/>
          <a:stretch>
            <a:fillRect/>
          </a:stretch>
        </p:blipFill>
        <p:spPr>
          <a:xfrm>
            <a:off x="295910" y="880110"/>
            <a:ext cx="4788535" cy="5514340"/>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20675" y="194310"/>
            <a:ext cx="5353050" cy="740410"/>
          </a:xfrm>
        </p:spPr>
        <p:txBody>
          <a:bodyPr>
            <a:normAutofit/>
          </a:bodyPr>
          <a:p>
            <a:r>
              <a:rPr lang="zh-CN" altLang="en-US"/>
              <a:t>神经网络（</a:t>
            </a:r>
            <a:r>
              <a:rPr lang="en-US" altLang="zh-CN"/>
              <a:t>NN</a:t>
            </a:r>
            <a:r>
              <a:rPr lang="zh-CN" altLang="en-US"/>
              <a:t>）</a:t>
            </a:r>
            <a:endParaRPr lang="zh-CN" altLang="en-US"/>
          </a:p>
        </p:txBody>
      </p:sp>
      <p:pic>
        <p:nvPicPr>
          <p:cNvPr id="105" name="图片 104"/>
          <p:cNvPicPr/>
          <p:nvPr>
            <p:custDataLst>
              <p:tags r:id="rId1"/>
            </p:custDataLst>
          </p:nvPr>
        </p:nvPicPr>
        <p:blipFill>
          <a:blip r:embed="rId2"/>
          <a:stretch>
            <a:fillRect/>
          </a:stretch>
        </p:blipFill>
        <p:spPr>
          <a:xfrm>
            <a:off x="507365" y="1906905"/>
            <a:ext cx="5665470" cy="3547110"/>
          </a:xfrm>
          <a:prstGeom prst="rect">
            <a:avLst/>
          </a:prstGeom>
          <a:noFill/>
          <a:ln w="9525">
            <a:noFill/>
          </a:ln>
        </p:spPr>
      </p:pic>
      <p:sp>
        <p:nvSpPr>
          <p:cNvPr id="5" name="文本框 4"/>
          <p:cNvSpPr txBox="1"/>
          <p:nvPr/>
        </p:nvSpPr>
        <p:spPr>
          <a:xfrm>
            <a:off x="6644005" y="1524000"/>
            <a:ext cx="4582160" cy="4116070"/>
          </a:xfrm>
          <a:prstGeom prst="rect">
            <a:avLst/>
          </a:prstGeom>
          <a:noFill/>
        </p:spPr>
        <p:txBody>
          <a:bodyPr wrap="square" rtlCol="0">
            <a:noAutofit/>
          </a:bodyPr>
          <a:p>
            <a:r>
              <a:rPr lang="en-US" altLang="zh-CN" sz="2400">
                <a:solidFill>
                  <a:srgbClr val="00B050"/>
                </a:solidFill>
                <a:latin typeface="思源黑体 CN Regular" panose="020B0500000000000000" charset="-122"/>
                <a:ea typeface="思源黑体 CN Regular" panose="020B0500000000000000" charset="-122"/>
                <a:cs typeface="思源黑体 CN Regular" panose="020B0500000000000000" charset="-122"/>
              </a:rPr>
              <a:t>   </a:t>
            </a:r>
            <a:r>
              <a:rPr lang="zh-CN" altLang="en-US" sz="2400">
                <a:solidFill>
                  <a:srgbClr val="00B050"/>
                </a:solidFill>
                <a:latin typeface="思源黑体 CN Regular" panose="020B0500000000000000" charset="-122"/>
                <a:ea typeface="思源黑体 CN Regular" panose="020B0500000000000000" charset="-122"/>
                <a:cs typeface="思源黑体 CN Regular" panose="020B0500000000000000" charset="-122"/>
              </a:rPr>
              <a:t>人工神经网络（ Artificial Neural Network， 简写为ANN）也简称为</a:t>
            </a:r>
            <a:r>
              <a:rPr lang="zh-CN" altLang="en-US" sz="2400" b="1">
                <a:solidFill>
                  <a:srgbClr val="FF0000"/>
                </a:solidFill>
                <a:latin typeface="思源黑体 CN Regular" panose="020B0500000000000000" charset="-122"/>
                <a:ea typeface="思源黑体 CN Regular" panose="020B0500000000000000" charset="-122"/>
                <a:cs typeface="思源黑体 CN Regular" panose="020B0500000000000000" charset="-122"/>
              </a:rPr>
              <a:t>神经网络（NN）</a:t>
            </a:r>
            <a:r>
              <a:rPr lang="zh-CN" altLang="en-US" sz="2400">
                <a:solidFill>
                  <a:srgbClr val="00B050"/>
                </a:solidFill>
                <a:latin typeface="思源黑体 CN Regular" panose="020B0500000000000000" charset="-122"/>
                <a:ea typeface="思源黑体 CN Regular" panose="020B0500000000000000" charset="-122"/>
                <a:cs typeface="思源黑体 CN Regular" panose="020B0500000000000000" charset="-122"/>
              </a:rPr>
              <a:t>，是一种模仿生物神经网络结构和功能的 计算模型。</a:t>
            </a:r>
            <a:endParaRPr lang="zh-CN" altLang="en-US" sz="2400">
              <a:solidFill>
                <a:srgbClr val="00B050"/>
              </a:solidFill>
              <a:latin typeface="思源黑体 CN Regular" panose="020B0500000000000000" charset="-122"/>
              <a:ea typeface="思源黑体 CN Regular" panose="020B0500000000000000" charset="-122"/>
              <a:cs typeface="思源黑体 CN Regular" panose="020B0500000000000000" charset="-122"/>
            </a:endParaRPr>
          </a:p>
          <a:p>
            <a:r>
              <a:rPr lang="en-US" altLang="zh-CN" sz="2400">
                <a:solidFill>
                  <a:srgbClr val="00B050"/>
                </a:solidFill>
                <a:latin typeface="思源黑体 CN Regular" panose="020B0500000000000000" charset="-122"/>
                <a:ea typeface="思源黑体 CN Regular" panose="020B0500000000000000" charset="-122"/>
                <a:cs typeface="思源黑体 CN Regular" panose="020B0500000000000000" charset="-122"/>
              </a:rPr>
              <a:t>   </a:t>
            </a:r>
            <a:r>
              <a:rPr lang="zh-CN" altLang="en-US" sz="2400">
                <a:solidFill>
                  <a:srgbClr val="00B050"/>
                </a:solidFill>
                <a:latin typeface="思源黑体 CN Regular" panose="020B0500000000000000" charset="-122"/>
                <a:ea typeface="思源黑体 CN Regular" panose="020B0500000000000000" charset="-122"/>
                <a:cs typeface="思源黑体 CN Regular" panose="020B0500000000000000" charset="-122"/>
              </a:rPr>
              <a:t>人脑可以看做是一个生物神经网络，由众多的神经元连接而成。各个神经元传递复杂的电信号，树突接收到输入信号，然后对信号进行处理，通过轴突输出信号。</a:t>
            </a:r>
            <a:endParaRPr lang="zh-CN" altLang="en-US" sz="2400">
              <a:solidFill>
                <a:srgbClr val="00B050"/>
              </a:solidFill>
              <a:latin typeface="思源黑体 CN Regular" panose="020B0500000000000000" charset="-122"/>
              <a:ea typeface="思源黑体 CN Regular" panose="020B0500000000000000" charset="-122"/>
              <a:cs typeface="思源黑体 CN Regular" panose="020B0500000000000000" charset="-122"/>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a:xfrm>
            <a:off x="6573520" y="1536065"/>
            <a:ext cx="5190490" cy="3620770"/>
          </a:xfrm>
        </p:spPr>
        <p:txBody>
          <a:bodyPr>
            <a:noAutofit/>
          </a:bodyPr>
          <a:p>
            <a:pPr algn="just"/>
            <a:r>
              <a:rPr lang="en-US" altLang="zh-CN" sz="2800"/>
              <a:t>   </a:t>
            </a:r>
            <a:r>
              <a:rPr lang="zh-CN" altLang="en-US" sz="2800"/>
              <a:t>这个流程就像，来源不同树突(树突都会有不同的权重)的信息, 进行的加权计算, 输入到细胞中做加和，再通过</a:t>
            </a:r>
            <a:r>
              <a:rPr lang="zh-CN" altLang="en-US" sz="2800">
                <a:solidFill>
                  <a:srgbClr val="FF0000"/>
                </a:solidFill>
              </a:rPr>
              <a:t>激活函数</a:t>
            </a:r>
            <a:r>
              <a:rPr lang="zh-CN" altLang="en-US" sz="2800"/>
              <a:t>输出细胞值。</a:t>
            </a:r>
            <a:endParaRPr lang="zh-CN" altLang="en-US" sz="2800"/>
          </a:p>
        </p:txBody>
      </p:sp>
      <p:pic>
        <p:nvPicPr>
          <p:cNvPr id="104" name="图片 103"/>
          <p:cNvPicPr/>
          <p:nvPr>
            <p:custDataLst>
              <p:tags r:id="rId1"/>
            </p:custDataLst>
          </p:nvPr>
        </p:nvPicPr>
        <p:blipFill>
          <a:blip r:embed="rId2"/>
          <a:stretch>
            <a:fillRect/>
          </a:stretch>
        </p:blipFill>
        <p:spPr>
          <a:xfrm>
            <a:off x="487680" y="1162050"/>
            <a:ext cx="5359400" cy="5254625"/>
          </a:xfrm>
          <a:prstGeom prst="rect">
            <a:avLst/>
          </a:prstGeom>
          <a:noFill/>
          <a:ln w="9525">
            <a:noFill/>
          </a:ln>
        </p:spPr>
      </p:pic>
      <p:pic>
        <p:nvPicPr>
          <p:cNvPr id="4" name="图片 3"/>
          <p:cNvPicPr/>
          <p:nvPr>
            <p:custDataLst>
              <p:tags r:id="rId3"/>
            </p:custDataLst>
          </p:nvPr>
        </p:nvPicPr>
        <p:blipFill>
          <a:blip r:embed="rId2"/>
          <a:stretch>
            <a:fillRect/>
          </a:stretch>
        </p:blipFill>
        <p:spPr>
          <a:xfrm>
            <a:off x="487680" y="1162050"/>
            <a:ext cx="5359400" cy="5254625"/>
          </a:xfrm>
          <a:prstGeom prst="rect">
            <a:avLst/>
          </a:prstGeom>
          <a:noFill/>
          <a:ln w="9525">
            <a:noFill/>
          </a:ln>
        </p:spPr>
      </p:pic>
      <p:sp>
        <p:nvSpPr>
          <p:cNvPr id="7" name="标题 1"/>
          <p:cNvSpPr>
            <a:spLocks noGrp="1"/>
          </p:cNvSpPr>
          <p:nvPr>
            <p:custDataLst>
              <p:tags r:id="rId4"/>
            </p:custDataLst>
          </p:nvPr>
        </p:nvSpPr>
        <p:spPr>
          <a:xfrm>
            <a:off x="320675" y="194310"/>
            <a:ext cx="5353050" cy="740410"/>
          </a:xfrm>
          <a:prstGeom prst="rect">
            <a:avLst/>
          </a:prstGeom>
        </p:spPr>
        <p:txBody>
          <a:bodyPr vert="horz" lIns="90170" tIns="46990" rIns="90170" bIns="0" rtlCol="0" anchor="b" anchorCtr="0">
            <a:normAutofit/>
          </a:bodyPr>
          <a:lstStyle>
            <a:lvl1pPr algn="ctr" defTabSz="914400" rtl="0" eaLnBrk="1" fontAlgn="auto" latinLnBrk="0" hangingPunct="1">
              <a:lnSpc>
                <a:spcPct val="100000"/>
              </a:lnSpc>
              <a:spcBef>
                <a:spcPct val="0"/>
              </a:spcBef>
              <a:buNone/>
              <a:defRPr sz="40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r>
              <a:rPr lang="zh-CN" altLang="en-US"/>
              <a:t>神经网络（</a:t>
            </a:r>
            <a:r>
              <a:rPr lang="en-US" altLang="zh-CN"/>
              <a:t>NN</a:t>
            </a:r>
            <a:r>
              <a:rPr lang="zh-CN" altLang="en-US"/>
              <a:t>）</a:t>
            </a:r>
            <a:endParaRPr lang="zh-CN" altLang="en-US"/>
          </a:p>
        </p:txBody>
      </p:sp>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a:xfrm>
            <a:off x="7375525" y="1769745"/>
            <a:ext cx="4581525" cy="3620770"/>
          </a:xfrm>
        </p:spPr>
        <p:txBody>
          <a:bodyPr>
            <a:noAutofit/>
          </a:bodyPr>
          <a:p>
            <a:pPr algn="just"/>
            <a:r>
              <a:rPr sz="1800"/>
              <a:t>使用多个神经元来构建神经网络，相邻层之间的神经元相互连接，并给每一个连接分配一个强度。</a:t>
            </a:r>
            <a:endParaRPr sz="1800"/>
          </a:p>
          <a:p>
            <a:pPr algn="just"/>
            <a:endParaRPr sz="1800"/>
          </a:p>
          <a:p>
            <a:pPr algn="just"/>
            <a:r>
              <a:rPr sz="1800">
                <a:solidFill>
                  <a:srgbClr val="FFC000"/>
                </a:solidFill>
              </a:rPr>
              <a:t>输入层: 即输入 x 的那一层</a:t>
            </a:r>
            <a:endParaRPr sz="1800">
              <a:solidFill>
                <a:srgbClr val="FFC000"/>
              </a:solidFill>
            </a:endParaRPr>
          </a:p>
          <a:p>
            <a:pPr algn="just"/>
            <a:r>
              <a:rPr sz="1800">
                <a:solidFill>
                  <a:srgbClr val="FFC000"/>
                </a:solidFill>
              </a:rPr>
              <a:t>输出层: 即输出 y 的那一层</a:t>
            </a:r>
            <a:endParaRPr sz="1800">
              <a:solidFill>
                <a:srgbClr val="FFC000"/>
              </a:solidFill>
            </a:endParaRPr>
          </a:p>
          <a:p>
            <a:pPr algn="just"/>
            <a:r>
              <a:rPr sz="1800">
                <a:solidFill>
                  <a:srgbClr val="FFC000"/>
                </a:solidFill>
              </a:rPr>
              <a:t>隐藏层: 输入层和输出层之间都是隐藏层</a:t>
            </a:r>
            <a:endParaRPr sz="1800">
              <a:solidFill>
                <a:srgbClr val="FFC000"/>
              </a:solidFill>
            </a:endParaRPr>
          </a:p>
        </p:txBody>
      </p:sp>
      <p:pic>
        <p:nvPicPr>
          <p:cNvPr id="106" name="图片 105"/>
          <p:cNvPicPr/>
          <p:nvPr>
            <p:custDataLst>
              <p:tags r:id="rId1"/>
            </p:custDataLst>
          </p:nvPr>
        </p:nvPicPr>
        <p:blipFill>
          <a:blip r:embed="rId2"/>
          <a:srcRect l="2039"/>
          <a:stretch>
            <a:fillRect/>
          </a:stretch>
        </p:blipFill>
        <p:spPr>
          <a:xfrm>
            <a:off x="158115" y="1769745"/>
            <a:ext cx="6790055" cy="3764280"/>
          </a:xfrm>
          <a:prstGeom prst="rect">
            <a:avLst/>
          </a:prstGeom>
          <a:noFill/>
          <a:ln w="9525">
            <a:noFill/>
          </a:ln>
        </p:spPr>
      </p:pic>
      <p:sp>
        <p:nvSpPr>
          <p:cNvPr id="6" name="标题 1"/>
          <p:cNvSpPr>
            <a:spLocks noGrp="1"/>
          </p:cNvSpPr>
          <p:nvPr>
            <p:custDataLst>
              <p:tags r:id="rId3"/>
            </p:custDataLst>
          </p:nvPr>
        </p:nvSpPr>
        <p:spPr>
          <a:xfrm>
            <a:off x="219075" y="194310"/>
            <a:ext cx="5353050" cy="740410"/>
          </a:xfrm>
          <a:prstGeom prst="rect">
            <a:avLst/>
          </a:prstGeom>
        </p:spPr>
        <p:txBody>
          <a:bodyPr vert="horz" lIns="90170" tIns="46990" rIns="90170" bIns="0" rtlCol="0" anchor="b" anchorCtr="0">
            <a:normAutofit/>
          </a:bodyPr>
          <a:lstStyle>
            <a:lvl1pPr algn="ctr" defTabSz="914400" rtl="0" eaLnBrk="1" fontAlgn="auto" latinLnBrk="0" hangingPunct="1">
              <a:lnSpc>
                <a:spcPct val="100000"/>
              </a:lnSpc>
              <a:spcBef>
                <a:spcPct val="0"/>
              </a:spcBef>
              <a:buNone/>
              <a:defRPr sz="40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r>
              <a:rPr lang="zh-CN" altLang="en-US"/>
              <a:t>神经网络（</a:t>
            </a:r>
            <a:r>
              <a:rPr lang="en-US" altLang="zh-CN"/>
              <a:t>NN</a:t>
            </a:r>
            <a:r>
              <a:rPr lang="zh-CN" altLang="en-US"/>
              <a:t>）</a:t>
            </a:r>
            <a:endParaRPr lang="zh-CN" altLang="en-US"/>
          </a:p>
        </p:txBody>
      </p:sp>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6730" y="314960"/>
            <a:ext cx="4592320" cy="583565"/>
          </a:xfrm>
          <a:prstGeom prst="rect">
            <a:avLst/>
          </a:prstGeom>
          <a:noFill/>
        </p:spPr>
        <p:txBody>
          <a:bodyPr wrap="square" rtlCol="0">
            <a:spAutoFit/>
          </a:bodyPr>
          <a:p>
            <a:r>
              <a:rPr lang="zh-CN" altLang="en-US" sz="3200">
                <a:solidFill>
                  <a:srgbClr val="FFC000"/>
                </a:solidFill>
              </a:rPr>
              <a:t>激活函数</a:t>
            </a:r>
            <a:endParaRPr lang="zh-CN" altLang="en-US" sz="3200">
              <a:solidFill>
                <a:srgbClr val="FFC000"/>
              </a:solidFill>
            </a:endParaRPr>
          </a:p>
        </p:txBody>
      </p:sp>
      <p:sp>
        <p:nvSpPr>
          <p:cNvPr id="6" name="文本框 5"/>
          <p:cNvSpPr txBox="1"/>
          <p:nvPr/>
        </p:nvSpPr>
        <p:spPr>
          <a:xfrm>
            <a:off x="7203440" y="1017905"/>
            <a:ext cx="4572000" cy="1811655"/>
          </a:xfrm>
          <a:prstGeom prst="rect">
            <a:avLst/>
          </a:prstGeom>
          <a:noFill/>
        </p:spPr>
        <p:txBody>
          <a:bodyPr wrap="square" rtlCol="0" anchor="t">
            <a:noAutofit/>
          </a:bodyPr>
          <a:p>
            <a:r>
              <a:rPr lang="en-US" altLang="zh-CN"/>
              <a:t>   </a:t>
            </a:r>
            <a:r>
              <a:rPr lang="zh-CN" altLang="en-US"/>
              <a:t>激活函数用于对每层的输出数据进行变换, 进而为整个网络结构结构注入了非线性因素。此时, 神经网络就可以拟合各种曲线。</a:t>
            </a:r>
            <a:endParaRPr lang="zh-CN" altLang="en-US"/>
          </a:p>
          <a:p>
            <a:r>
              <a:rPr lang="zh-CN" altLang="en-US"/>
              <a:t> </a:t>
            </a:r>
            <a:r>
              <a:rPr lang="en-US" altLang="zh-CN"/>
              <a:t> </a:t>
            </a:r>
            <a:r>
              <a:rPr lang="zh-CN" altLang="en-US"/>
              <a:t>如果不使用激活函数，整个网络虽然看起来复杂，其本质还相当于一种线性模型。</a:t>
            </a:r>
            <a:endParaRPr lang="zh-CN" altLang="en-US"/>
          </a:p>
          <a:p>
            <a:endParaRPr lang="zh-CN" altLang="en-US"/>
          </a:p>
        </p:txBody>
      </p:sp>
      <p:sp>
        <p:nvSpPr>
          <p:cNvPr id="7" name="文本框 6"/>
          <p:cNvSpPr txBox="1"/>
          <p:nvPr/>
        </p:nvSpPr>
        <p:spPr>
          <a:xfrm>
            <a:off x="375920" y="1214120"/>
            <a:ext cx="6096000" cy="4889500"/>
          </a:xfrm>
          <a:prstGeom prst="rect">
            <a:avLst/>
          </a:prstGeom>
          <a:noFill/>
        </p:spPr>
        <p:txBody>
          <a:bodyPr wrap="square" rtlCol="0" anchor="t">
            <a:noAutofit/>
          </a:bodyPr>
          <a:p>
            <a:r>
              <a:rPr lang="en-US" altLang="zh-CN"/>
              <a:t>1.</a:t>
            </a:r>
            <a:r>
              <a:rPr lang="zh-CN" altLang="en-US">
                <a:solidFill>
                  <a:srgbClr val="FF0000"/>
                </a:solidFill>
              </a:rPr>
              <a:t>sigmoid </a:t>
            </a:r>
            <a:r>
              <a:rPr lang="zh-CN" altLang="en-US"/>
              <a:t>激活函数</a:t>
            </a:r>
            <a:endParaRPr lang="zh-CN" altLang="en-US"/>
          </a:p>
          <a:p>
            <a:endParaRPr lang="zh-CN" altLang="en-US"/>
          </a:p>
          <a:p>
            <a:endParaRPr lang="zh-CN" altLang="en-US"/>
          </a:p>
          <a:p>
            <a:endParaRPr lang="zh-CN" altLang="en-US"/>
          </a:p>
          <a:p>
            <a:endParaRPr lang="zh-CN" altLang="en-US"/>
          </a:p>
        </p:txBody>
      </p:sp>
      <p:pic>
        <p:nvPicPr>
          <p:cNvPr id="107" name="图片 106"/>
          <p:cNvPicPr/>
          <p:nvPr>
            <p:custDataLst>
              <p:tags r:id="rId1"/>
            </p:custDataLst>
          </p:nvPr>
        </p:nvPicPr>
        <p:blipFill>
          <a:blip r:embed="rId2"/>
          <a:srcRect l="37382" r="35822"/>
          <a:stretch>
            <a:fillRect/>
          </a:stretch>
        </p:blipFill>
        <p:spPr>
          <a:xfrm>
            <a:off x="506730" y="1597660"/>
            <a:ext cx="2661920" cy="1231900"/>
          </a:xfrm>
          <a:prstGeom prst="rect">
            <a:avLst/>
          </a:prstGeom>
          <a:noFill/>
          <a:ln w="9525">
            <a:noFill/>
          </a:ln>
        </p:spPr>
      </p:pic>
      <p:pic>
        <p:nvPicPr>
          <p:cNvPr id="108" name="图片 107"/>
          <p:cNvPicPr/>
          <p:nvPr>
            <p:custDataLst>
              <p:tags r:id="rId3"/>
            </p:custDataLst>
          </p:nvPr>
        </p:nvPicPr>
        <p:blipFill>
          <a:blip r:embed="rId4"/>
          <a:stretch>
            <a:fillRect/>
          </a:stretch>
        </p:blipFill>
        <p:spPr>
          <a:xfrm>
            <a:off x="375920" y="2829560"/>
            <a:ext cx="6012815" cy="3662680"/>
          </a:xfrm>
          <a:prstGeom prst="rect">
            <a:avLst/>
          </a:prstGeom>
          <a:noFill/>
          <a:ln w="9525">
            <a:noFill/>
          </a:ln>
        </p:spPr>
      </p:pic>
      <p:sp>
        <p:nvSpPr>
          <p:cNvPr id="9" name="文本框 8"/>
          <p:cNvSpPr txBox="1"/>
          <p:nvPr/>
        </p:nvSpPr>
        <p:spPr>
          <a:xfrm>
            <a:off x="7203440" y="3723640"/>
            <a:ext cx="4744720" cy="1953260"/>
          </a:xfrm>
          <a:prstGeom prst="rect">
            <a:avLst/>
          </a:prstGeom>
          <a:noFill/>
        </p:spPr>
        <p:txBody>
          <a:bodyPr wrap="square" rtlCol="0" anchor="t">
            <a:noAutofit/>
          </a:bodyPr>
          <a:p>
            <a:r>
              <a:rPr lang="en-US" altLang="zh-CN"/>
              <a:t>   </a:t>
            </a:r>
            <a:r>
              <a:rPr lang="zh-CN" altLang="en-US"/>
              <a:t>一般来说， sigmoid 网络在 5 层之内就会产生梯度消失现象。而且，该激活函数并不是以 0 为中心的，所以在实践中这种激活函数使用的很少。sigmoid函数一般只用于二分类的输出层。</a:t>
            </a:r>
            <a:endParaRPr lang="zh-CN" altLang="en-US"/>
          </a:p>
        </p:txBody>
      </p:sp>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6730" y="304800"/>
            <a:ext cx="4592320" cy="583565"/>
          </a:xfrm>
          <a:prstGeom prst="rect">
            <a:avLst/>
          </a:prstGeom>
          <a:noFill/>
        </p:spPr>
        <p:txBody>
          <a:bodyPr wrap="square" rtlCol="0">
            <a:spAutoFit/>
          </a:bodyPr>
          <a:p>
            <a:r>
              <a:rPr lang="zh-CN" altLang="en-US" sz="3200">
                <a:solidFill>
                  <a:srgbClr val="FFC000"/>
                </a:solidFill>
              </a:rPr>
              <a:t>激活函数</a:t>
            </a:r>
            <a:endParaRPr lang="zh-CN" altLang="en-US" sz="3200">
              <a:solidFill>
                <a:srgbClr val="FFC000"/>
              </a:solidFill>
            </a:endParaRPr>
          </a:p>
        </p:txBody>
      </p:sp>
      <p:sp>
        <p:nvSpPr>
          <p:cNvPr id="6" name="文本框 5"/>
          <p:cNvSpPr txBox="1"/>
          <p:nvPr/>
        </p:nvSpPr>
        <p:spPr>
          <a:xfrm>
            <a:off x="6766560" y="1617345"/>
            <a:ext cx="4572000" cy="1811655"/>
          </a:xfrm>
          <a:prstGeom prst="rect">
            <a:avLst/>
          </a:prstGeom>
          <a:noFill/>
        </p:spPr>
        <p:txBody>
          <a:bodyPr wrap="square" rtlCol="0" anchor="t">
            <a:noAutofit/>
          </a:bodyPr>
          <a:p>
            <a:r>
              <a:rPr sz="2400"/>
              <a:t>与 Sigmoid 相比，它是以 0 为中心的，使得其收敛速度要比 Sigmoid 快，减少迭代次数。然而，从图中可以看出，Tanh 两侧的导数也为 0，同样会造成梯度消失。</a:t>
            </a:r>
            <a:endParaRPr sz="2400"/>
          </a:p>
          <a:p>
            <a:endParaRPr sz="2400"/>
          </a:p>
          <a:p>
            <a:r>
              <a:rPr sz="2400"/>
              <a:t>若使用时可在隐藏层使用tanh函数，在输出层使用sigmoid函数。</a:t>
            </a:r>
            <a:endParaRPr sz="2400"/>
          </a:p>
        </p:txBody>
      </p:sp>
      <p:sp>
        <p:nvSpPr>
          <p:cNvPr id="7" name="文本框 6"/>
          <p:cNvSpPr txBox="1"/>
          <p:nvPr/>
        </p:nvSpPr>
        <p:spPr>
          <a:xfrm>
            <a:off x="375920" y="989965"/>
            <a:ext cx="6096000" cy="4889500"/>
          </a:xfrm>
          <a:prstGeom prst="rect">
            <a:avLst/>
          </a:prstGeom>
          <a:noFill/>
        </p:spPr>
        <p:txBody>
          <a:bodyPr wrap="square" rtlCol="0" anchor="t">
            <a:noAutofit/>
          </a:bodyPr>
          <a:p>
            <a:r>
              <a:rPr lang="en-US" altLang="zh-CN"/>
              <a:t>2.</a:t>
            </a:r>
            <a:r>
              <a:rPr sz="2400">
                <a:solidFill>
                  <a:srgbClr val="FF0000"/>
                </a:solidFill>
              </a:rPr>
              <a:t>tanh</a:t>
            </a:r>
            <a:r>
              <a:t> 激活函数</a:t>
            </a:r>
          </a:p>
          <a:p>
            <a:endParaRPr lang="zh-CN" altLang="en-US"/>
          </a:p>
          <a:p>
            <a:endParaRPr lang="zh-CN" altLang="en-US"/>
          </a:p>
          <a:p>
            <a:endParaRPr lang="zh-CN" altLang="en-US"/>
          </a:p>
        </p:txBody>
      </p:sp>
      <p:pic>
        <p:nvPicPr>
          <p:cNvPr id="109" name="图片 108"/>
          <p:cNvPicPr/>
          <p:nvPr>
            <p:custDataLst>
              <p:tags r:id="rId1"/>
            </p:custDataLst>
          </p:nvPr>
        </p:nvPicPr>
        <p:blipFill>
          <a:blip r:embed="rId2"/>
          <a:srcRect l="34800" r="37469"/>
          <a:stretch>
            <a:fillRect/>
          </a:stretch>
        </p:blipFill>
        <p:spPr>
          <a:xfrm>
            <a:off x="506730" y="1523365"/>
            <a:ext cx="2672715" cy="1003300"/>
          </a:xfrm>
          <a:prstGeom prst="rect">
            <a:avLst/>
          </a:prstGeom>
          <a:noFill/>
          <a:ln w="9525">
            <a:noFill/>
          </a:ln>
        </p:spPr>
      </p:pic>
      <p:pic>
        <p:nvPicPr>
          <p:cNvPr id="110" name="图片 109"/>
          <p:cNvPicPr/>
          <p:nvPr>
            <p:custDataLst>
              <p:tags r:id="rId3"/>
            </p:custDataLst>
          </p:nvPr>
        </p:nvPicPr>
        <p:blipFill>
          <a:blip r:embed="rId4"/>
          <a:stretch>
            <a:fillRect/>
          </a:stretch>
        </p:blipFill>
        <p:spPr>
          <a:xfrm>
            <a:off x="294640" y="2445385"/>
            <a:ext cx="5640705" cy="4180840"/>
          </a:xfrm>
          <a:prstGeom prst="rect">
            <a:avLst/>
          </a:prstGeom>
          <a:noFill/>
          <a:ln w="9525">
            <a:noFill/>
          </a:ln>
        </p:spPr>
      </p:pic>
    </p:spTree>
    <p:custDataLst>
      <p:tags r:id="rId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6730" y="233680"/>
            <a:ext cx="4592320" cy="583565"/>
          </a:xfrm>
          <a:prstGeom prst="rect">
            <a:avLst/>
          </a:prstGeom>
          <a:noFill/>
        </p:spPr>
        <p:txBody>
          <a:bodyPr wrap="square" rtlCol="0">
            <a:spAutoFit/>
          </a:bodyPr>
          <a:p>
            <a:r>
              <a:rPr lang="zh-CN" altLang="en-US" sz="3200">
                <a:solidFill>
                  <a:srgbClr val="FFC000"/>
                </a:solidFill>
              </a:rPr>
              <a:t>激活函数</a:t>
            </a:r>
            <a:endParaRPr lang="zh-CN" altLang="en-US" sz="3200">
              <a:solidFill>
                <a:srgbClr val="FFC000"/>
              </a:solidFill>
            </a:endParaRPr>
          </a:p>
        </p:txBody>
      </p:sp>
      <p:sp>
        <p:nvSpPr>
          <p:cNvPr id="6" name="文本框 5"/>
          <p:cNvSpPr txBox="1"/>
          <p:nvPr/>
        </p:nvSpPr>
        <p:spPr>
          <a:xfrm>
            <a:off x="6766560" y="1617345"/>
            <a:ext cx="4572000" cy="4262755"/>
          </a:xfrm>
          <a:prstGeom prst="rect">
            <a:avLst/>
          </a:prstGeom>
          <a:noFill/>
        </p:spPr>
        <p:txBody>
          <a:bodyPr wrap="square" rtlCol="0" anchor="t">
            <a:noAutofit/>
          </a:bodyPr>
          <a:p>
            <a:r>
              <a:rPr lang="en-US" sz="2400"/>
              <a:t>  </a:t>
            </a:r>
            <a:r>
              <a:rPr sz="2400"/>
              <a:t>ReLU 激活函数将小于 0 的值映射为 0，而大于 0 的值则保持不变</a:t>
            </a:r>
            <a:r>
              <a:rPr lang="zh-CN" sz="2400"/>
              <a:t>。</a:t>
            </a:r>
            <a:endParaRPr sz="2400"/>
          </a:p>
          <a:p>
            <a:endParaRPr sz="2400"/>
          </a:p>
          <a:p>
            <a:r>
              <a:rPr lang="en-US" sz="2400"/>
              <a:t>  </a:t>
            </a:r>
            <a:r>
              <a:rPr sz="2400"/>
              <a:t>当x&lt;0时，ReLU导数为0，而当x&gt;0时，则不存在饱和问题。所以，ReLU 能够在x&gt;0时保持</a:t>
            </a:r>
            <a:r>
              <a:rPr sz="2400">
                <a:solidFill>
                  <a:srgbClr val="FF0000"/>
                </a:solidFill>
              </a:rPr>
              <a:t>梯度</a:t>
            </a:r>
            <a:r>
              <a:rPr sz="2400"/>
              <a:t>不衰减，从而缓解梯度消失问题</a:t>
            </a:r>
            <a:r>
              <a:rPr lang="zh-CN" sz="2400"/>
              <a:t>。</a:t>
            </a:r>
            <a:endParaRPr lang="zh-CN" sz="2400"/>
          </a:p>
          <a:p>
            <a:endParaRPr lang="zh-CN" sz="2400"/>
          </a:p>
          <a:p>
            <a:r>
              <a:rPr lang="en-US" altLang="zh-CN" sz="2400"/>
              <a:t> </a:t>
            </a:r>
            <a:r>
              <a:rPr lang="zh-CN" sz="2400"/>
              <a:t>ReLU是目前最常用的激活函数。</a:t>
            </a:r>
            <a:endParaRPr lang="zh-CN" sz="2400"/>
          </a:p>
        </p:txBody>
      </p:sp>
      <p:sp>
        <p:nvSpPr>
          <p:cNvPr id="7" name="文本框 6"/>
          <p:cNvSpPr txBox="1"/>
          <p:nvPr/>
        </p:nvSpPr>
        <p:spPr>
          <a:xfrm>
            <a:off x="375920" y="989965"/>
            <a:ext cx="6096000" cy="4889500"/>
          </a:xfrm>
          <a:prstGeom prst="rect">
            <a:avLst/>
          </a:prstGeom>
          <a:noFill/>
        </p:spPr>
        <p:txBody>
          <a:bodyPr wrap="square" rtlCol="0" anchor="t">
            <a:noAutofit/>
          </a:bodyPr>
          <a:p>
            <a:r>
              <a:rPr lang="en-US" altLang="zh-CN"/>
              <a:t>3.</a:t>
            </a:r>
            <a:r>
              <a:rPr sz="2000">
                <a:solidFill>
                  <a:srgbClr val="FF0000"/>
                </a:solidFill>
              </a:rPr>
              <a:t>ReLU</a:t>
            </a:r>
            <a:r>
              <a:t> 激活函数</a:t>
            </a:r>
          </a:p>
          <a:p>
            <a:endParaRPr lang="zh-CN" altLang="en-US"/>
          </a:p>
          <a:p>
            <a:endParaRPr lang="zh-CN" altLang="en-US"/>
          </a:p>
        </p:txBody>
      </p:sp>
      <p:pic>
        <p:nvPicPr>
          <p:cNvPr id="111" name="图片 110"/>
          <p:cNvPicPr/>
          <p:nvPr>
            <p:custDataLst>
              <p:tags r:id="rId1"/>
            </p:custDataLst>
          </p:nvPr>
        </p:nvPicPr>
        <p:blipFill>
          <a:blip r:embed="rId2"/>
          <a:srcRect l="37292" r="35530"/>
          <a:stretch>
            <a:fillRect/>
          </a:stretch>
        </p:blipFill>
        <p:spPr>
          <a:xfrm>
            <a:off x="506730" y="1437640"/>
            <a:ext cx="2702560" cy="838200"/>
          </a:xfrm>
          <a:prstGeom prst="rect">
            <a:avLst/>
          </a:prstGeom>
          <a:noFill/>
          <a:ln w="9525">
            <a:noFill/>
          </a:ln>
        </p:spPr>
      </p:pic>
      <p:pic>
        <p:nvPicPr>
          <p:cNvPr id="112" name="图片 111"/>
          <p:cNvPicPr/>
          <p:nvPr>
            <p:custDataLst>
              <p:tags r:id="rId3"/>
            </p:custDataLst>
          </p:nvPr>
        </p:nvPicPr>
        <p:blipFill>
          <a:blip r:embed="rId4"/>
          <a:stretch>
            <a:fillRect/>
          </a:stretch>
        </p:blipFill>
        <p:spPr>
          <a:xfrm>
            <a:off x="375920" y="2275840"/>
            <a:ext cx="5563235" cy="3724275"/>
          </a:xfrm>
          <a:prstGeom prst="rect">
            <a:avLst/>
          </a:prstGeom>
          <a:noFill/>
          <a:ln w="9525">
            <a:noFill/>
          </a:ln>
        </p:spPr>
      </p:pic>
    </p:spTree>
    <p:custDataLst>
      <p:tags r:id="rId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315130" y="334800"/>
            <a:ext cx="9626400" cy="723600"/>
          </a:xfrm>
        </p:spPr>
        <p:txBody>
          <a:bodyPr>
            <a:normAutofit/>
          </a:bodyPr>
          <a:lstStyle/>
          <a:p>
            <a:r>
              <a:rPr lang="zh-CN" altLang="zh-CN" sz="3600" b="1" spc="200" dirty="0">
                <a:solidFill>
                  <a:srgbClr val="FFC000"/>
                </a:solidFill>
                <a:latin typeface="汉仪旗黑-85S" panose="00020600040101010101" pitchFamily="18" charset="-122"/>
                <a:ea typeface="汉仪旗黑-85S" panose="00020600040101010101" pitchFamily="18" charset="-122"/>
              </a:rPr>
              <a:t>有监督学习</a:t>
            </a:r>
            <a:endParaRPr lang="zh-CN" altLang="zh-CN" sz="3600" b="1" spc="200" dirty="0">
              <a:solidFill>
                <a:srgbClr val="FFC000"/>
              </a:solidFill>
              <a:latin typeface="汉仪旗黑-85S" panose="00020600040101010101" pitchFamily="18" charset="-122"/>
              <a:ea typeface="汉仪旗黑-85S" panose="00020600040101010101" pitchFamily="18" charset="-122"/>
            </a:endParaRPr>
          </a:p>
        </p:txBody>
      </p:sp>
      <p:sp>
        <p:nvSpPr>
          <p:cNvPr id="2" name="内容占位符 1"/>
          <p:cNvSpPr>
            <a:spLocks noGrp="1"/>
          </p:cNvSpPr>
          <p:nvPr>
            <p:ph sz="quarter" idx="13"/>
            <p:custDataLst>
              <p:tags r:id="rId2"/>
            </p:custDataLst>
          </p:nvPr>
        </p:nvSpPr>
        <p:spPr>
          <a:xfrm>
            <a:off x="7896225" y="1299845"/>
            <a:ext cx="3671570" cy="5140960"/>
          </a:xfrm>
        </p:spPr>
        <p:txBody>
          <a:bodyPr>
            <a:normAutofit fontScale="90000"/>
          </a:bodyPr>
          <a:lstStyle/>
          <a:p>
            <a:pPr>
              <a:lnSpc>
                <a:spcPct val="130000"/>
              </a:lnSpc>
              <a:spcBef>
                <a:spcPts val="0"/>
              </a:spcBef>
              <a:spcAft>
                <a:spcPts val="1000"/>
              </a:spcAft>
            </a:pPr>
            <a:r>
              <a:rPr lang="en-US" altLang="zh-CN" sz="2400" spc="150" dirty="0">
                <a:solidFill>
                  <a:schemeClr val="tx1">
                    <a:lumMod val="85000"/>
                    <a:lumOff val="15000"/>
                  </a:schemeClr>
                </a:solidFill>
              </a:rPr>
              <a:t>   </a:t>
            </a:r>
            <a:r>
              <a:rPr lang="zh-CN" altLang="en-US" sz="2400" spc="150" dirty="0">
                <a:solidFill>
                  <a:schemeClr val="tx1">
                    <a:lumMod val="85000"/>
                    <a:lumOff val="15000"/>
                  </a:schemeClr>
                </a:solidFill>
              </a:rPr>
              <a:t>监督学习是指使用带有标签的训练数据来训练模型。在监督学习中，输入数据和对应的输出标签是已知的。模型通过学习输入和输出之间的关系，可以预测未知数据的输出。</a:t>
            </a:r>
            <a:endParaRPr lang="zh-CN" altLang="en-US" sz="2400" spc="150" dirty="0">
              <a:solidFill>
                <a:schemeClr val="tx1">
                  <a:lumMod val="85000"/>
                  <a:lumOff val="15000"/>
                </a:schemeClr>
              </a:solidFill>
            </a:endParaRPr>
          </a:p>
          <a:p>
            <a:pPr>
              <a:lnSpc>
                <a:spcPct val="130000"/>
              </a:lnSpc>
              <a:spcBef>
                <a:spcPts val="0"/>
              </a:spcBef>
              <a:spcAft>
                <a:spcPts val="1000"/>
              </a:spcAft>
            </a:pPr>
            <a:r>
              <a:rPr lang="en-US" altLang="zh-CN" sz="2300" b="1" spc="150" dirty="0">
                <a:sym typeface="+mn-ea"/>
              </a:rPr>
              <a:t>   </a:t>
            </a:r>
            <a:r>
              <a:rPr lang="zh-CN" altLang="en-US" sz="2300" b="1" spc="150" dirty="0">
                <a:sym typeface="+mn-ea"/>
              </a:rPr>
              <a:t>在训练过程中，模型通过比较预测输出与真实标签的差异（损失函数）来优化模型参数。</a:t>
            </a:r>
            <a:endParaRPr lang="zh-CN" altLang="en-US" sz="2300" b="1" spc="150" dirty="0">
              <a:solidFill>
                <a:schemeClr val="tx1">
                  <a:lumMod val="85000"/>
                  <a:lumOff val="15000"/>
                </a:schemeClr>
              </a:solidFill>
            </a:endParaRPr>
          </a:p>
          <a:p>
            <a:pPr>
              <a:lnSpc>
                <a:spcPct val="130000"/>
              </a:lnSpc>
              <a:spcBef>
                <a:spcPts val="0"/>
              </a:spcBef>
              <a:spcAft>
                <a:spcPts val="1000"/>
              </a:spcAft>
            </a:pPr>
            <a:endParaRPr lang="zh-CN" altLang="en-US" sz="3600" b="1" spc="150" dirty="0">
              <a:solidFill>
                <a:schemeClr val="tx1">
                  <a:lumMod val="85000"/>
                  <a:lumOff val="15000"/>
                </a:schemeClr>
              </a:solidFill>
            </a:endParaRPr>
          </a:p>
          <a:p>
            <a:pPr>
              <a:lnSpc>
                <a:spcPct val="130000"/>
              </a:lnSpc>
              <a:spcBef>
                <a:spcPts val="0"/>
              </a:spcBef>
              <a:spcAft>
                <a:spcPts val="1000"/>
              </a:spcAft>
            </a:pPr>
            <a:endParaRPr lang="zh-CN" altLang="en-US" sz="3600" b="1" spc="150" dirty="0">
              <a:solidFill>
                <a:schemeClr val="tx1">
                  <a:lumMod val="85000"/>
                  <a:lumOff val="15000"/>
                </a:schemeClr>
              </a:solidFill>
            </a:endParaRPr>
          </a:p>
        </p:txBody>
      </p:sp>
      <p:pic>
        <p:nvPicPr>
          <p:cNvPr id="114" name="图片 113"/>
          <p:cNvPicPr/>
          <p:nvPr/>
        </p:nvPicPr>
        <p:blipFill>
          <a:blip r:embed="rId3"/>
          <a:stretch>
            <a:fillRect/>
          </a:stretch>
        </p:blipFill>
        <p:spPr>
          <a:xfrm>
            <a:off x="580390" y="1640840"/>
            <a:ext cx="6858000" cy="3886200"/>
          </a:xfrm>
          <a:prstGeom prst="rect">
            <a:avLst/>
          </a:prstGeom>
          <a:noFill/>
          <a:ln w="9525">
            <a:noFill/>
          </a:ln>
        </p:spPr>
      </p:pic>
    </p:spTree>
    <p:custDataLst>
      <p:tags r:id="rId4"/>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315130" y="334800"/>
            <a:ext cx="9626400" cy="723600"/>
          </a:xfrm>
        </p:spPr>
        <p:txBody>
          <a:bodyPr>
            <a:normAutofit/>
          </a:bodyPr>
          <a:lstStyle/>
          <a:p>
            <a:r>
              <a:rPr lang="zh-CN" altLang="zh-CN" sz="3600" b="1" spc="200" dirty="0">
                <a:solidFill>
                  <a:srgbClr val="FFC000"/>
                </a:solidFill>
                <a:latin typeface="汉仪旗黑-85S" panose="00020600040101010101" pitchFamily="18" charset="-122"/>
                <a:ea typeface="汉仪旗黑-85S" panose="00020600040101010101" pitchFamily="18" charset="-122"/>
              </a:rPr>
              <a:t>无监督学习</a:t>
            </a:r>
            <a:endParaRPr lang="zh-CN" altLang="zh-CN" sz="3600" b="1" spc="200" dirty="0">
              <a:solidFill>
                <a:srgbClr val="FFC000"/>
              </a:solidFill>
              <a:latin typeface="汉仪旗黑-85S" panose="00020600040101010101" pitchFamily="18" charset="-122"/>
              <a:ea typeface="汉仪旗黑-85S" panose="00020600040101010101" pitchFamily="18" charset="-122"/>
            </a:endParaRPr>
          </a:p>
        </p:txBody>
      </p:sp>
      <p:sp>
        <p:nvSpPr>
          <p:cNvPr id="2" name="内容占位符 1"/>
          <p:cNvSpPr>
            <a:spLocks noGrp="1"/>
          </p:cNvSpPr>
          <p:nvPr>
            <p:ph sz="quarter" idx="13"/>
            <p:custDataLst>
              <p:tags r:id="rId2"/>
            </p:custDataLst>
          </p:nvPr>
        </p:nvSpPr>
        <p:spPr>
          <a:xfrm>
            <a:off x="7896225" y="1299845"/>
            <a:ext cx="3863975" cy="5140960"/>
          </a:xfrm>
        </p:spPr>
        <p:txBody>
          <a:bodyPr>
            <a:normAutofit lnSpcReduction="20000"/>
          </a:bodyPr>
          <a:lstStyle/>
          <a:p>
            <a:pPr>
              <a:lnSpc>
                <a:spcPct val="130000"/>
              </a:lnSpc>
              <a:spcBef>
                <a:spcPts val="0"/>
              </a:spcBef>
              <a:spcAft>
                <a:spcPts val="1000"/>
              </a:spcAft>
            </a:pPr>
            <a:r>
              <a:rPr lang="en-US" sz="2400" spc="150" dirty="0">
                <a:solidFill>
                  <a:schemeClr val="tx1">
                    <a:lumMod val="85000"/>
                    <a:lumOff val="15000"/>
                  </a:schemeClr>
                </a:solidFill>
              </a:rPr>
              <a:t>  </a:t>
            </a:r>
            <a:r>
              <a:rPr sz="2400" spc="150" dirty="0">
                <a:solidFill>
                  <a:schemeClr val="tx1">
                    <a:lumMod val="85000"/>
                    <a:lumOff val="15000"/>
                  </a:schemeClr>
                </a:solidFill>
              </a:rPr>
              <a:t>无监督学习是指在训练数据中只有输入数据，没有对应的输出标签。在无监督学习中，模型</a:t>
            </a:r>
            <a:r>
              <a:rPr sz="2400" b="1" spc="150" dirty="0">
                <a:solidFill>
                  <a:schemeClr val="tx1">
                    <a:lumMod val="85000"/>
                    <a:lumOff val="15000"/>
                  </a:schemeClr>
                </a:solidFill>
              </a:rPr>
              <a:t>通过发现数据中的隐藏结构、关系或模式来进行学习</a:t>
            </a:r>
            <a:r>
              <a:rPr sz="2400" spc="150" dirty="0">
                <a:solidFill>
                  <a:schemeClr val="tx1">
                    <a:lumMod val="85000"/>
                    <a:lumOff val="15000"/>
                  </a:schemeClr>
                </a:solidFill>
              </a:rPr>
              <a:t>。例如，聚类算法可以将数据集中的样本分为不同的组。无监督学习通常用于数据探索、降维、异常检测等任务。</a:t>
            </a:r>
            <a:endParaRPr sz="2400" spc="150" dirty="0">
              <a:solidFill>
                <a:schemeClr val="tx1">
                  <a:lumMod val="85000"/>
                  <a:lumOff val="15000"/>
                </a:schemeClr>
              </a:solidFill>
            </a:endParaRPr>
          </a:p>
        </p:txBody>
      </p:sp>
      <p:pic>
        <p:nvPicPr>
          <p:cNvPr id="116" name="图片 115"/>
          <p:cNvPicPr/>
          <p:nvPr/>
        </p:nvPicPr>
        <p:blipFill>
          <a:blip r:embed="rId3"/>
          <a:stretch>
            <a:fillRect/>
          </a:stretch>
        </p:blipFill>
        <p:spPr>
          <a:xfrm>
            <a:off x="538480" y="1702435"/>
            <a:ext cx="7040880" cy="3813810"/>
          </a:xfrm>
          <a:prstGeom prst="rect">
            <a:avLst/>
          </a:prstGeom>
          <a:noFill/>
          <a:ln w="9525">
            <a:noFill/>
          </a:ln>
        </p:spPr>
      </p:pic>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p:cNvSpPr/>
          <p:nvPr userDrawn="1">
            <p:custDataLst>
              <p:tags r:id="rId1"/>
            </p:custDataLst>
          </p:nvPr>
        </p:nvSpPr>
        <p:spPr>
          <a:xfrm rot="10800000" flipH="1">
            <a:off x="-1" y="-1"/>
            <a:ext cx="3309257" cy="6858001"/>
          </a:xfrm>
          <a:custGeom>
            <a:avLst/>
            <a:gdLst>
              <a:gd name="connsiteX0" fmla="*/ 0 w 3309257"/>
              <a:gd name="connsiteY0" fmla="*/ 6858001 h 6858001"/>
              <a:gd name="connsiteX1" fmla="*/ 3309257 w 3309257"/>
              <a:gd name="connsiteY1" fmla="*/ 6858001 h 6858001"/>
              <a:gd name="connsiteX2" fmla="*/ 1718889 w 3309257"/>
              <a:gd name="connsiteY2" fmla="*/ 0 h 6858001"/>
              <a:gd name="connsiteX3" fmla="*/ 0 w 3309257"/>
              <a:gd name="connsiteY3" fmla="*/ 0 h 6858001"/>
            </a:gdLst>
            <a:ahLst/>
            <a:cxnLst>
              <a:cxn ang="0">
                <a:pos x="connsiteX0" y="connsiteY0"/>
              </a:cxn>
              <a:cxn ang="0">
                <a:pos x="connsiteX1" y="connsiteY1"/>
              </a:cxn>
              <a:cxn ang="0">
                <a:pos x="connsiteX2" y="connsiteY2"/>
              </a:cxn>
              <a:cxn ang="0">
                <a:pos x="connsiteX3" y="connsiteY3"/>
              </a:cxn>
            </a:cxnLst>
            <a:rect l="l" t="t" r="r" b="b"/>
            <a:pathLst>
              <a:path w="3309257" h="6858001">
                <a:moveTo>
                  <a:pt x="0" y="6858001"/>
                </a:moveTo>
                <a:lnTo>
                  <a:pt x="3309257" y="6858001"/>
                </a:lnTo>
                <a:lnTo>
                  <a:pt x="1718889" y="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p>
        </p:txBody>
      </p:sp>
      <p:sp>
        <p:nvSpPr>
          <p:cNvPr id="7" name="任意多边形: 形状 6"/>
          <p:cNvSpPr/>
          <p:nvPr userDrawn="1">
            <p:custDataLst>
              <p:tags r:id="rId2"/>
            </p:custDataLst>
          </p:nvPr>
        </p:nvSpPr>
        <p:spPr>
          <a:xfrm rot="11574254">
            <a:off x="2509618" y="-200140"/>
            <a:ext cx="971535" cy="7258276"/>
          </a:xfrm>
          <a:custGeom>
            <a:avLst/>
            <a:gdLst>
              <a:gd name="connsiteX0" fmla="*/ 0 w 971535"/>
              <a:gd name="connsiteY0" fmla="*/ 7258276 h 7258276"/>
              <a:gd name="connsiteX1" fmla="*/ 932891 w 971535"/>
              <a:gd name="connsiteY1" fmla="*/ 8853 h 7258276"/>
              <a:gd name="connsiteX2" fmla="*/ 971535 w 971535"/>
              <a:gd name="connsiteY2" fmla="*/ 0 h 7258276"/>
              <a:gd name="connsiteX3" fmla="*/ 971535 w 971535"/>
              <a:gd name="connsiteY3" fmla="*/ 7035689 h 7258276"/>
            </a:gdLst>
            <a:ahLst/>
            <a:cxnLst>
              <a:cxn ang="0">
                <a:pos x="connsiteX0" y="connsiteY0"/>
              </a:cxn>
              <a:cxn ang="0">
                <a:pos x="connsiteX1" y="connsiteY1"/>
              </a:cxn>
              <a:cxn ang="0">
                <a:pos x="connsiteX2" y="connsiteY2"/>
              </a:cxn>
              <a:cxn ang="0">
                <a:pos x="connsiteX3" y="connsiteY3"/>
              </a:cxn>
            </a:cxnLst>
            <a:rect l="l" t="t" r="r" b="b"/>
            <a:pathLst>
              <a:path w="971535" h="7258276">
                <a:moveTo>
                  <a:pt x="0" y="7258276"/>
                </a:moveTo>
                <a:lnTo>
                  <a:pt x="932891" y="8853"/>
                </a:lnTo>
                <a:lnTo>
                  <a:pt x="971535" y="0"/>
                </a:lnTo>
                <a:lnTo>
                  <a:pt x="971535" y="7035689"/>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8" name="任意多边形: 形状 7"/>
          <p:cNvSpPr/>
          <p:nvPr userDrawn="1">
            <p:custDataLst>
              <p:tags r:id="rId3"/>
            </p:custDataLst>
          </p:nvPr>
        </p:nvSpPr>
        <p:spPr>
          <a:xfrm>
            <a:off x="1743317" y="3937000"/>
            <a:ext cx="1393003" cy="2921000"/>
          </a:xfrm>
          <a:custGeom>
            <a:avLst/>
            <a:gdLst>
              <a:gd name="connsiteX0" fmla="*/ 1089482 w 1393003"/>
              <a:gd name="connsiteY0" fmla="*/ 0 h 2921000"/>
              <a:gd name="connsiteX1" fmla="*/ 1393003 w 1393003"/>
              <a:gd name="connsiteY1" fmla="*/ 2921000 h 2921000"/>
              <a:gd name="connsiteX2" fmla="*/ 0 w 1393003"/>
              <a:gd name="connsiteY2" fmla="*/ 2921000 h 2921000"/>
            </a:gdLst>
            <a:ahLst/>
            <a:cxnLst>
              <a:cxn ang="0">
                <a:pos x="connsiteX0" y="connsiteY0"/>
              </a:cxn>
              <a:cxn ang="0">
                <a:pos x="connsiteX1" y="connsiteY1"/>
              </a:cxn>
              <a:cxn ang="0">
                <a:pos x="connsiteX2" y="connsiteY2"/>
              </a:cxn>
            </a:cxnLst>
            <a:rect l="l" t="t" r="r" b="b"/>
            <a:pathLst>
              <a:path w="1393003" h="2921000">
                <a:moveTo>
                  <a:pt x="1089482" y="0"/>
                </a:moveTo>
                <a:lnTo>
                  <a:pt x="1393003" y="2921000"/>
                </a:lnTo>
                <a:lnTo>
                  <a:pt x="0" y="292100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19" name="文本框 18"/>
          <p:cNvSpPr txBox="1"/>
          <p:nvPr>
            <p:custDataLst>
              <p:tags r:id="rId4"/>
            </p:custDataLst>
          </p:nvPr>
        </p:nvSpPr>
        <p:spPr>
          <a:xfrm>
            <a:off x="582295" y="457200"/>
            <a:ext cx="1402080" cy="829945"/>
          </a:xfrm>
          <a:prstGeom prst="rect">
            <a:avLst/>
          </a:prstGeom>
          <a:noFill/>
        </p:spPr>
        <p:txBody>
          <a:bodyPr wrap="square" rtlCol="0">
            <a:normAutofit/>
          </a:bodyPr>
          <a:lstStyle/>
          <a:p>
            <a:r>
              <a:rPr lang="zh-CN" altLang="en-US" sz="4800">
                <a:solidFill>
                  <a:schemeClr val="bg1"/>
                </a:solidFill>
                <a:uFillTx/>
                <a:latin typeface="Arial" panose="020B0604020202020204" pitchFamily="34" charset="0"/>
                <a:ea typeface="汉仪旗黑-85S" panose="00020600040101010101" pitchFamily="18" charset="-122"/>
              </a:rPr>
              <a:t>目录</a:t>
            </a:r>
            <a:endParaRPr lang="zh-CN" altLang="en-US" sz="4800">
              <a:solidFill>
                <a:schemeClr val="bg1"/>
              </a:solidFill>
              <a:uFillTx/>
              <a:latin typeface="Arial" panose="020B0604020202020204" pitchFamily="34" charset="0"/>
              <a:ea typeface="汉仪旗黑-85S" panose="00020600040101010101" pitchFamily="18" charset="-122"/>
            </a:endParaRPr>
          </a:p>
        </p:txBody>
      </p:sp>
      <p:sp>
        <p:nvSpPr>
          <p:cNvPr id="20" name="文本框 19"/>
          <p:cNvSpPr txBox="1"/>
          <p:nvPr>
            <p:custDataLst>
              <p:tags r:id="rId5"/>
            </p:custDataLst>
          </p:nvPr>
        </p:nvSpPr>
        <p:spPr>
          <a:xfrm>
            <a:off x="645795" y="1224915"/>
            <a:ext cx="1598295" cy="400050"/>
          </a:xfrm>
          <a:prstGeom prst="rect">
            <a:avLst/>
          </a:prstGeom>
          <a:noFill/>
        </p:spPr>
        <p:txBody>
          <a:bodyPr wrap="square" rtlCol="0">
            <a:normAutofit/>
          </a:bodyPr>
          <a:lstStyle/>
          <a:p>
            <a:r>
              <a:rPr lang="en-US" altLang="zh-CN" sz="2000">
                <a:solidFill>
                  <a:schemeClr val="bg1"/>
                </a:solidFill>
                <a:latin typeface="Arial" panose="020B0604020202020204" pitchFamily="34" charset="0"/>
                <a:ea typeface="微软雅黑" panose="020B0503020204020204" charset="-122"/>
                <a:cs typeface="Arial" panose="020B0604020202020204" pitchFamily="34" charset="0"/>
              </a:rPr>
              <a:t>CONTENTS</a:t>
            </a:r>
            <a:endParaRPr lang="en-US" altLang="zh-CN" sz="200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28" name="文本框 27"/>
          <p:cNvSpPr txBox="1"/>
          <p:nvPr>
            <p:custDataLst>
              <p:tags r:id="rId6"/>
            </p:custDataLst>
          </p:nvPr>
        </p:nvSpPr>
        <p:spPr>
          <a:xfrm>
            <a:off x="4973096" y="1848485"/>
            <a:ext cx="923868" cy="1455286"/>
          </a:xfrm>
          <a:prstGeom prst="rect">
            <a:avLst/>
          </a:prstGeom>
          <a:noFill/>
        </p:spPr>
        <p:txBody>
          <a:bodyPr wrap="square" rtlCol="0">
            <a:normAutofit/>
          </a:bodyPr>
          <a:lstStyle/>
          <a:p>
            <a:r>
              <a:rPr lang="en-US" altLang="zh-CN" sz="480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rPr>
              <a:t>1</a:t>
            </a:r>
            <a:endParaRPr lang="en-US" altLang="zh-CN" sz="480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endParaRPr>
          </a:p>
        </p:txBody>
      </p:sp>
      <p:grpSp>
        <p:nvGrpSpPr>
          <p:cNvPr id="33" name="组合 32"/>
          <p:cNvGrpSpPr/>
          <p:nvPr>
            <p:custDataLst>
              <p:tags r:id="rId7"/>
            </p:custDataLst>
          </p:nvPr>
        </p:nvGrpSpPr>
        <p:grpSpPr>
          <a:xfrm>
            <a:off x="4084804" y="2209806"/>
            <a:ext cx="490283" cy="609241"/>
            <a:chOff x="10608342" y="5053054"/>
            <a:chExt cx="1583658" cy="1966165"/>
          </a:xfrm>
        </p:grpSpPr>
        <p:sp>
          <p:nvSpPr>
            <p:cNvPr id="34" name="任意多边形: 形状 33"/>
            <p:cNvSpPr/>
            <p:nvPr>
              <p:custDataLst>
                <p:tags r:id="rId8"/>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lnSpcReduction="20000"/>
            </a:bodyPr>
            <a:lstStyle/>
            <a:p>
              <a:pPr algn="ctr"/>
              <a:endParaRPr lang="zh-CN" altLang="en-US">
                <a:solidFill>
                  <a:schemeClr val="tx1">
                    <a:lumMod val="85000"/>
                    <a:lumOff val="15000"/>
                  </a:schemeClr>
                </a:solidFill>
              </a:endParaRPr>
            </a:p>
          </p:txBody>
        </p:sp>
        <p:sp>
          <p:nvSpPr>
            <p:cNvPr id="35" name="等腰三角形 34"/>
            <p:cNvSpPr/>
            <p:nvPr>
              <p:custDataLst>
                <p:tags r:id="rId9"/>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55000" lnSpcReduction="20000"/>
            </a:bodyPr>
            <a:lstStyle/>
            <a:p>
              <a:pPr algn="ctr"/>
              <a:endParaRPr lang="zh-CN" altLang="en-US">
                <a:solidFill>
                  <a:schemeClr val="tx1">
                    <a:lumMod val="85000"/>
                    <a:lumOff val="15000"/>
                  </a:schemeClr>
                </a:solidFill>
              </a:endParaRPr>
            </a:p>
          </p:txBody>
        </p:sp>
      </p:grpSp>
      <p:sp>
        <p:nvSpPr>
          <p:cNvPr id="29" name="文本框 28"/>
          <p:cNvSpPr txBox="1"/>
          <p:nvPr>
            <p:custDataLst>
              <p:tags r:id="rId10"/>
            </p:custDataLst>
          </p:nvPr>
        </p:nvSpPr>
        <p:spPr>
          <a:xfrm>
            <a:off x="4973096" y="3916349"/>
            <a:ext cx="923868" cy="1455286"/>
          </a:xfrm>
          <a:prstGeom prst="rect">
            <a:avLst/>
          </a:prstGeom>
          <a:noFill/>
        </p:spPr>
        <p:txBody>
          <a:bodyPr wrap="square" rtlCol="0">
            <a:normAutofit/>
          </a:bodyPr>
          <a:lstStyle/>
          <a:p>
            <a:r>
              <a:rPr lang="en-US" altLang="zh-CN" sz="480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rPr>
              <a:t>2</a:t>
            </a:r>
            <a:endParaRPr lang="en-US" altLang="zh-CN" sz="480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endParaRPr>
          </a:p>
        </p:txBody>
      </p:sp>
      <p:grpSp>
        <p:nvGrpSpPr>
          <p:cNvPr id="36" name="组合 35"/>
          <p:cNvGrpSpPr/>
          <p:nvPr>
            <p:custDataLst>
              <p:tags r:id="rId11"/>
            </p:custDataLst>
          </p:nvPr>
        </p:nvGrpSpPr>
        <p:grpSpPr>
          <a:xfrm>
            <a:off x="4084804" y="4339927"/>
            <a:ext cx="490283" cy="609241"/>
            <a:chOff x="10608342" y="5053054"/>
            <a:chExt cx="1583658" cy="1966165"/>
          </a:xfrm>
        </p:grpSpPr>
        <p:sp>
          <p:nvSpPr>
            <p:cNvPr id="37" name="任意多边形: 形状 36"/>
            <p:cNvSpPr/>
            <p:nvPr>
              <p:custDataLst>
                <p:tags r:id="rId12"/>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lnSpcReduction="20000"/>
            </a:bodyPr>
            <a:lstStyle/>
            <a:p>
              <a:pPr algn="ctr"/>
              <a:endParaRPr lang="zh-CN" altLang="en-US">
                <a:solidFill>
                  <a:schemeClr val="tx1">
                    <a:lumMod val="85000"/>
                    <a:lumOff val="15000"/>
                  </a:schemeClr>
                </a:solidFill>
              </a:endParaRPr>
            </a:p>
          </p:txBody>
        </p:sp>
        <p:sp>
          <p:nvSpPr>
            <p:cNvPr id="38" name="等腰三角形 37"/>
            <p:cNvSpPr/>
            <p:nvPr>
              <p:custDataLst>
                <p:tags r:id="rId13"/>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55000" lnSpcReduction="20000"/>
            </a:bodyPr>
            <a:lstStyle/>
            <a:p>
              <a:pPr algn="ctr"/>
              <a:endParaRPr lang="zh-CN" altLang="en-US">
                <a:solidFill>
                  <a:schemeClr val="tx1">
                    <a:lumMod val="85000"/>
                    <a:lumOff val="15000"/>
                  </a:schemeClr>
                </a:solidFill>
              </a:endParaRPr>
            </a:p>
          </p:txBody>
        </p:sp>
      </p:grpSp>
      <p:sp>
        <p:nvSpPr>
          <p:cNvPr id="13" name="文本框 12"/>
          <p:cNvSpPr txBox="1"/>
          <p:nvPr>
            <p:custDataLst>
              <p:tags r:id="rId14"/>
            </p:custDataLst>
          </p:nvPr>
        </p:nvSpPr>
        <p:spPr>
          <a:xfrm>
            <a:off x="6319238" y="1900510"/>
            <a:ext cx="5733919" cy="1454939"/>
          </a:xfrm>
          <a:prstGeom prst="rect">
            <a:avLst/>
          </a:prstGeom>
          <a:noFill/>
        </p:spPr>
        <p:txBody>
          <a:bodyPr wrap="square" rtlCol="0" anchor="ctr"/>
          <a:lstStyle/>
          <a:p>
            <a:r>
              <a:rPr lang="zh-CN" altLang="en-US" sz="20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rPr>
              <a:t>LeCun, Yann, Yoshua Bengio, and Geoffrey Hinton. "</a:t>
            </a:r>
            <a:r>
              <a:rPr lang="zh-CN" altLang="en-US" sz="2000" b="1" spc="150">
                <a:solidFill>
                  <a:schemeClr val="tx1">
                    <a:lumMod val="85000"/>
                    <a:lumOff val="15000"/>
                  </a:schemeClr>
                </a:solidFill>
                <a:highlight>
                  <a:srgbClr val="FFFF00"/>
                </a:highlight>
                <a:latin typeface="Arial" panose="020B0604020202020204" pitchFamily="34" charset="0"/>
                <a:ea typeface="微软雅黑" panose="020B0503020204020204" charset="-122"/>
                <a:cs typeface="微软雅黑" panose="020B0503020204020204" charset="-122"/>
                <a:sym typeface="+mn-lt"/>
              </a:rPr>
              <a:t>Deep learning</a:t>
            </a:r>
            <a:r>
              <a:rPr lang="zh-CN" altLang="en-US" sz="20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rPr>
              <a:t>." nature 521.7553 (2015): 436-444.</a:t>
            </a:r>
            <a:endParaRPr lang="zh-CN" altLang="en-US" sz="20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endParaRPr>
          </a:p>
        </p:txBody>
      </p:sp>
      <p:sp>
        <p:nvSpPr>
          <p:cNvPr id="66" name="文本框 65"/>
          <p:cNvSpPr txBox="1"/>
          <p:nvPr>
            <p:custDataLst>
              <p:tags r:id="rId15"/>
            </p:custDataLst>
          </p:nvPr>
        </p:nvSpPr>
        <p:spPr>
          <a:xfrm>
            <a:off x="6295301" y="3936854"/>
            <a:ext cx="5041806" cy="1455285"/>
          </a:xfrm>
          <a:prstGeom prst="rect">
            <a:avLst/>
          </a:prstGeom>
          <a:noFill/>
        </p:spPr>
        <p:txBody>
          <a:bodyPr wrap="square" rtlCol="0" anchor="ctr">
            <a:noAutofit/>
          </a:bodyPr>
          <a:lstStyle/>
          <a:p>
            <a:r>
              <a:rPr lang="zh-CN" altLang="en-US" sz="20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rPr>
              <a:t>Gupta, Vishal. "</a:t>
            </a:r>
            <a:r>
              <a:rPr lang="zh-CN" altLang="en-US" sz="2000" b="1" spc="150">
                <a:solidFill>
                  <a:schemeClr val="tx1">
                    <a:lumMod val="85000"/>
                    <a:lumOff val="15000"/>
                  </a:schemeClr>
                </a:solidFill>
                <a:highlight>
                  <a:srgbClr val="FFFF00"/>
                </a:highlight>
                <a:latin typeface="Arial" panose="020B0604020202020204" pitchFamily="34" charset="0"/>
                <a:ea typeface="微软雅黑" panose="020B0503020204020204" charset="-122"/>
                <a:cs typeface="微软雅黑" panose="020B0503020204020204" charset="-122"/>
                <a:sym typeface="+mn-lt"/>
              </a:rPr>
              <a:t>A survey of natural language processing techniques.</a:t>
            </a:r>
            <a:r>
              <a:rPr lang="zh-CN" altLang="en-US" sz="20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rPr>
              <a:t>" International Journal of Computer Science &amp; Engineering Technology 5.1 (2014): 14-16.</a:t>
            </a:r>
            <a:endParaRPr lang="zh-CN" altLang="en-US" sz="20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endParaRPr>
          </a:p>
        </p:txBody>
      </p:sp>
    </p:spTree>
    <p:custDataLst>
      <p:tags r:id="rId16"/>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315130" y="334800"/>
            <a:ext cx="9626400" cy="723600"/>
          </a:xfrm>
        </p:spPr>
        <p:txBody>
          <a:bodyPr>
            <a:normAutofit/>
          </a:bodyPr>
          <a:lstStyle/>
          <a:p>
            <a:r>
              <a:rPr lang="zh-CN" altLang="zh-CN" sz="3600" b="1" spc="200" dirty="0">
                <a:solidFill>
                  <a:srgbClr val="FFC000"/>
                </a:solidFill>
                <a:latin typeface="汉仪旗黑-85S" panose="00020600040101010101" pitchFamily="18" charset="-122"/>
                <a:ea typeface="汉仪旗黑-85S" panose="00020600040101010101" pitchFamily="18" charset="-122"/>
              </a:rPr>
              <a:t>半监督学习</a:t>
            </a:r>
            <a:endParaRPr lang="zh-CN" altLang="zh-CN" sz="3600" b="1" spc="200" dirty="0">
              <a:solidFill>
                <a:srgbClr val="FFC000"/>
              </a:solidFill>
              <a:latin typeface="汉仪旗黑-85S" panose="00020600040101010101" pitchFamily="18" charset="-122"/>
              <a:ea typeface="汉仪旗黑-85S" panose="00020600040101010101" pitchFamily="18" charset="-122"/>
            </a:endParaRPr>
          </a:p>
        </p:txBody>
      </p:sp>
      <p:sp>
        <p:nvSpPr>
          <p:cNvPr id="2" name="内容占位符 1"/>
          <p:cNvSpPr>
            <a:spLocks noGrp="1"/>
          </p:cNvSpPr>
          <p:nvPr>
            <p:ph sz="quarter" idx="13"/>
            <p:custDataLst>
              <p:tags r:id="rId2"/>
            </p:custDataLst>
          </p:nvPr>
        </p:nvSpPr>
        <p:spPr>
          <a:xfrm>
            <a:off x="7896225" y="1299845"/>
            <a:ext cx="3671570" cy="5140960"/>
          </a:xfrm>
        </p:spPr>
        <p:txBody>
          <a:bodyPr>
            <a:normAutofit fontScale="90000" lnSpcReduction="10000"/>
          </a:bodyPr>
          <a:lstStyle/>
          <a:p>
            <a:pPr>
              <a:lnSpc>
                <a:spcPct val="130000"/>
              </a:lnSpc>
              <a:spcBef>
                <a:spcPts val="0"/>
              </a:spcBef>
              <a:spcAft>
                <a:spcPts val="1000"/>
              </a:spcAft>
            </a:pPr>
            <a:r>
              <a:rPr lang="en-US" altLang="zh-CN" sz="2400" spc="150" dirty="0">
                <a:solidFill>
                  <a:schemeClr val="tx1">
                    <a:lumMod val="85000"/>
                    <a:lumOff val="15000"/>
                  </a:schemeClr>
                </a:solidFill>
              </a:rPr>
              <a:t>   </a:t>
            </a:r>
            <a:r>
              <a:rPr lang="zh-CN" altLang="en-US" sz="2400" spc="150" dirty="0">
                <a:solidFill>
                  <a:schemeClr val="tx1">
                    <a:lumMod val="85000"/>
                    <a:lumOff val="15000"/>
                  </a:schemeClr>
                </a:solidFill>
              </a:rPr>
              <a:t>半监督学习是介于监督学习和无监督学习之间的一种学习方式。在半监督学习中，训练数据中同时包含有标签的样本和无标签的样本。通过利用有标签样本的信息以及无标签样本的分布信息，模型能够更好地进行学习和预测。</a:t>
            </a:r>
            <a:r>
              <a:rPr lang="zh-CN" altLang="en-US" sz="2400" b="1" spc="150" dirty="0">
                <a:solidFill>
                  <a:schemeClr val="tx1">
                    <a:lumMod val="85000"/>
                    <a:lumOff val="15000"/>
                  </a:schemeClr>
                </a:solidFill>
              </a:rPr>
              <a:t>半监督学习通常用于数据标注成本较高或标签数据较少的情况下。</a:t>
            </a:r>
            <a:endParaRPr lang="zh-CN" altLang="en-US" sz="2400" b="1" spc="150" dirty="0">
              <a:solidFill>
                <a:schemeClr val="tx1">
                  <a:lumMod val="85000"/>
                  <a:lumOff val="15000"/>
                </a:schemeClr>
              </a:solidFill>
            </a:endParaRPr>
          </a:p>
        </p:txBody>
      </p:sp>
      <p:pic>
        <p:nvPicPr>
          <p:cNvPr id="115" name="图片 114"/>
          <p:cNvPicPr/>
          <p:nvPr/>
        </p:nvPicPr>
        <p:blipFill>
          <a:blip r:embed="rId3"/>
          <a:stretch>
            <a:fillRect/>
          </a:stretch>
        </p:blipFill>
        <p:spPr>
          <a:xfrm>
            <a:off x="577215" y="1819910"/>
            <a:ext cx="7019925" cy="3853180"/>
          </a:xfrm>
          <a:prstGeom prst="rect">
            <a:avLst/>
          </a:prstGeom>
          <a:noFill/>
          <a:ln w="9525">
            <a:noFill/>
          </a:ln>
        </p:spPr>
      </p:pic>
    </p:spTree>
    <p:custDataLst>
      <p:tags r:id="rId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509440" y="365280"/>
            <a:ext cx="9626400" cy="723600"/>
          </a:xfrm>
        </p:spPr>
        <p:txBody>
          <a:bodyPr>
            <a:normAutofit/>
          </a:bodyPr>
          <a:lstStyle/>
          <a:p>
            <a:r>
              <a:rPr lang="zh-CN" altLang="zh-CN" sz="3600" b="1" spc="200" dirty="0">
                <a:solidFill>
                  <a:srgbClr val="FFC000"/>
                </a:solidFill>
                <a:latin typeface="汉仪旗黑-85S" panose="00020600040101010101" pitchFamily="18" charset="-122"/>
                <a:ea typeface="汉仪旗黑-85S" panose="00020600040101010101" pitchFamily="18" charset="-122"/>
              </a:rPr>
              <a:t>梯度下降</a:t>
            </a:r>
            <a:endParaRPr lang="zh-CN" altLang="zh-CN" sz="3600" b="1" spc="200" dirty="0">
              <a:solidFill>
                <a:srgbClr val="FFC000"/>
              </a:solidFill>
              <a:latin typeface="汉仪旗黑-85S" panose="00020600040101010101" pitchFamily="18" charset="-122"/>
              <a:ea typeface="汉仪旗黑-85S" panose="00020600040101010101" pitchFamily="18" charset="-122"/>
            </a:endParaRPr>
          </a:p>
        </p:txBody>
      </p:sp>
      <p:sp>
        <p:nvSpPr>
          <p:cNvPr id="2" name="内容占位符 1"/>
          <p:cNvSpPr>
            <a:spLocks noGrp="1"/>
          </p:cNvSpPr>
          <p:nvPr>
            <p:ph sz="quarter" idx="13"/>
            <p:custDataLst>
              <p:tags r:id="rId2"/>
            </p:custDataLst>
          </p:nvPr>
        </p:nvSpPr>
        <p:spPr>
          <a:xfrm>
            <a:off x="955993" y="1228880"/>
            <a:ext cx="9626600" cy="3445200"/>
          </a:xfrm>
        </p:spPr>
        <p:txBody>
          <a:bodyPr/>
          <a:lstStyle/>
          <a:p>
            <a:pPr marL="0" indent="0">
              <a:lnSpc>
                <a:spcPct val="130000"/>
              </a:lnSpc>
              <a:spcBef>
                <a:spcPts val="0"/>
              </a:spcBef>
              <a:spcAft>
                <a:spcPts val="1000"/>
              </a:spcAft>
              <a:buNone/>
            </a:pPr>
            <a:r>
              <a:rPr lang="zh-CN" altLang="en-US" sz="2400" b="1" spc="150" dirty="0">
                <a:solidFill>
                  <a:schemeClr val="tx1">
                    <a:lumMod val="85000"/>
                    <a:lumOff val="15000"/>
                  </a:schemeClr>
                </a:solidFill>
              </a:rPr>
              <a:t>梯度：</a:t>
            </a:r>
            <a:endParaRPr lang="zh-CN" altLang="en-US" sz="2400" b="1" spc="150" dirty="0">
              <a:solidFill>
                <a:schemeClr val="tx1">
                  <a:lumMod val="85000"/>
                  <a:lumOff val="15000"/>
                </a:schemeClr>
              </a:solidFill>
            </a:endParaRPr>
          </a:p>
          <a:p>
            <a:pPr marL="285750" indent="-285750">
              <a:lnSpc>
                <a:spcPct val="130000"/>
              </a:lnSpc>
              <a:spcBef>
                <a:spcPts val="0"/>
              </a:spcBef>
              <a:spcAft>
                <a:spcPts val="1000"/>
              </a:spcAft>
              <a:buFont typeface="Arial" panose="020B0604020202020204" pitchFamily="34" charset="0"/>
              <a:buChar char="•"/>
            </a:pPr>
            <a:r>
              <a:rPr lang="zh-CN" altLang="en-US" spc="150" dirty="0">
                <a:solidFill>
                  <a:schemeClr val="tx1">
                    <a:lumMod val="85000"/>
                    <a:lumOff val="15000"/>
                  </a:schemeClr>
                </a:solidFill>
              </a:rPr>
              <a:t>在单变量的函数中，梯度其实就是函数的微分，代表着函数在某个给定点的切线的</a:t>
            </a:r>
            <a:r>
              <a:rPr lang="zh-CN" altLang="en-US" b="1" spc="150" dirty="0">
                <a:solidFill>
                  <a:schemeClr val="tx1">
                    <a:lumMod val="85000"/>
                    <a:lumOff val="15000"/>
                  </a:schemeClr>
                </a:solidFill>
              </a:rPr>
              <a:t>斜率</a:t>
            </a:r>
            <a:endParaRPr lang="zh-CN" altLang="en-US" spc="150" dirty="0">
              <a:solidFill>
                <a:schemeClr val="tx1">
                  <a:lumMod val="85000"/>
                  <a:lumOff val="15000"/>
                </a:schemeClr>
              </a:solidFill>
            </a:endParaRPr>
          </a:p>
          <a:p>
            <a:pPr marL="285750" indent="-285750">
              <a:lnSpc>
                <a:spcPct val="130000"/>
              </a:lnSpc>
              <a:spcBef>
                <a:spcPts val="0"/>
              </a:spcBef>
              <a:spcAft>
                <a:spcPts val="1000"/>
              </a:spcAft>
              <a:buFont typeface="Arial" panose="020B0604020202020204" pitchFamily="34" charset="0"/>
              <a:buChar char="•"/>
            </a:pPr>
            <a:r>
              <a:rPr lang="zh-CN" altLang="en-US" spc="150" dirty="0">
                <a:solidFill>
                  <a:schemeClr val="tx1">
                    <a:lumMod val="85000"/>
                    <a:lumOff val="15000"/>
                  </a:schemeClr>
                </a:solidFill>
              </a:rPr>
              <a:t>在多变量函数中，梯度是一个向量，向量有方向，梯度的方向就指出了函数在给定点的上升最快的方向</a:t>
            </a:r>
            <a:endParaRPr lang="zh-CN" altLang="en-US" spc="150" dirty="0">
              <a:solidFill>
                <a:schemeClr val="tx1">
                  <a:lumMod val="85000"/>
                  <a:lumOff val="15000"/>
                </a:schemeClr>
              </a:solidFill>
            </a:endParaRPr>
          </a:p>
          <a:p>
            <a:pPr>
              <a:lnSpc>
                <a:spcPct val="130000"/>
              </a:lnSpc>
              <a:spcBef>
                <a:spcPts val="0"/>
              </a:spcBef>
              <a:spcAft>
                <a:spcPts val="1000"/>
              </a:spcAft>
              <a:buFont typeface="Arial" panose="020B0604020202020204" pitchFamily="34" charset="0"/>
            </a:pPr>
            <a:r>
              <a:rPr lang="zh-CN" altLang="en-US" sz="2400" b="1" spc="150" dirty="0">
                <a:solidFill>
                  <a:schemeClr val="tx1">
                    <a:lumMod val="85000"/>
                    <a:lumOff val="15000"/>
                  </a:schemeClr>
                </a:solidFill>
              </a:rPr>
              <a:t>梯度下降：</a:t>
            </a:r>
            <a:endParaRPr lang="zh-CN" altLang="en-US" sz="2400" b="1" spc="150" dirty="0">
              <a:solidFill>
                <a:schemeClr val="tx1">
                  <a:lumMod val="85000"/>
                  <a:lumOff val="15000"/>
                </a:schemeClr>
              </a:solidFill>
            </a:endParaRPr>
          </a:p>
          <a:p>
            <a:pPr>
              <a:lnSpc>
                <a:spcPct val="130000"/>
              </a:lnSpc>
              <a:spcBef>
                <a:spcPts val="0"/>
              </a:spcBef>
              <a:spcAft>
                <a:spcPts val="1000"/>
              </a:spcAft>
              <a:buFont typeface="Arial" panose="020B0604020202020204" pitchFamily="34" charset="0"/>
            </a:pPr>
            <a:endParaRPr lang="zh-CN" altLang="en-US" sz="2400" b="1" spc="150" dirty="0">
              <a:solidFill>
                <a:schemeClr val="tx1">
                  <a:lumMod val="85000"/>
                  <a:lumOff val="15000"/>
                </a:schemeClr>
              </a:solidFill>
            </a:endParaRPr>
          </a:p>
        </p:txBody>
      </p:sp>
      <p:pic>
        <p:nvPicPr>
          <p:cNvPr id="113" name="图片 112"/>
          <p:cNvPicPr/>
          <p:nvPr>
            <p:custDataLst>
              <p:tags r:id="rId3"/>
            </p:custDataLst>
          </p:nvPr>
        </p:nvPicPr>
        <p:blipFill>
          <a:blip r:embed="rId4"/>
          <a:stretch>
            <a:fillRect/>
          </a:stretch>
        </p:blipFill>
        <p:spPr>
          <a:xfrm>
            <a:off x="885190" y="3723640"/>
            <a:ext cx="3785235" cy="2683510"/>
          </a:xfrm>
          <a:prstGeom prst="rect">
            <a:avLst/>
          </a:prstGeom>
          <a:noFill/>
          <a:ln w="9525">
            <a:noFill/>
          </a:ln>
        </p:spPr>
      </p:pic>
      <p:sp>
        <p:nvSpPr>
          <p:cNvPr id="3" name="文本框 2"/>
          <p:cNvSpPr txBox="1"/>
          <p:nvPr/>
        </p:nvSpPr>
        <p:spPr>
          <a:xfrm>
            <a:off x="5831840" y="3107690"/>
            <a:ext cx="6096000" cy="3692525"/>
          </a:xfrm>
          <a:prstGeom prst="rect">
            <a:avLst/>
          </a:prstGeom>
          <a:noFill/>
        </p:spPr>
        <p:txBody>
          <a:bodyPr wrap="square" rtlCol="0" anchor="t">
            <a:spAutoFit/>
          </a:bodyPr>
          <a:p>
            <a:r>
              <a:rPr lang="zh-CN" altLang="en-US">
                <a:latin typeface="楷体_GB2312" panose="02010609030101010101" charset="-122"/>
                <a:ea typeface="楷体_GB2312" panose="02010609030101010101" charset="-122"/>
                <a:cs typeface="楷体_GB2312" panose="02010609030101010101" charset="-122"/>
              </a:rPr>
              <a:t>假设这样一个场景：</a:t>
            </a:r>
            <a:endParaRPr lang="zh-CN" altLang="en-US">
              <a:latin typeface="楷体_GB2312" panose="02010609030101010101" charset="-122"/>
              <a:ea typeface="楷体_GB2312" panose="02010609030101010101" charset="-122"/>
              <a:cs typeface="楷体_GB2312" panose="02010609030101010101" charset="-122"/>
            </a:endParaRPr>
          </a:p>
          <a:p>
            <a:r>
              <a:rPr lang="zh-CN" altLang="en-US">
                <a:latin typeface="楷体_GB2312" panose="02010609030101010101" charset="-122"/>
                <a:ea typeface="楷体_GB2312" panose="02010609030101010101" charset="-122"/>
                <a:cs typeface="楷体_GB2312" panose="02010609030101010101" charset="-122"/>
              </a:rPr>
              <a:t> </a:t>
            </a:r>
            <a:r>
              <a:rPr lang="en-US" altLang="zh-CN">
                <a:latin typeface="楷体_GB2312" panose="02010609030101010101" charset="-122"/>
                <a:ea typeface="楷体_GB2312" panose="02010609030101010101" charset="-122"/>
                <a:cs typeface="楷体_GB2312" panose="02010609030101010101" charset="-122"/>
              </a:rPr>
              <a:t>  </a:t>
            </a:r>
            <a:r>
              <a:rPr lang="zh-CN" altLang="en-US">
                <a:latin typeface="楷体_GB2312" panose="02010609030101010101" charset="-122"/>
                <a:ea typeface="楷体_GB2312" panose="02010609030101010101" charset="-122"/>
                <a:cs typeface="楷体_GB2312" panose="02010609030101010101" charset="-122"/>
              </a:rPr>
              <a:t>一个人被困在山上，需要从山上下来(找到山的最低点，也就是山谷)。但此时山上的浓雾很大，导致可视度很低；因此，下山的路径就无法确定，必须利用自己周围的信息一步一步地找到下山的路。这个时候，便可利用梯度下降算法来帮助自己下山。</a:t>
            </a:r>
            <a:endParaRPr lang="zh-CN" altLang="en-US">
              <a:latin typeface="楷体_GB2312" panose="02010609030101010101" charset="-122"/>
              <a:ea typeface="楷体_GB2312" panose="02010609030101010101" charset="-122"/>
              <a:cs typeface="楷体_GB2312" panose="02010609030101010101" charset="-122"/>
            </a:endParaRPr>
          </a:p>
          <a:p>
            <a:r>
              <a:rPr lang="en-US" altLang="zh-CN">
                <a:latin typeface="楷体_GB2312" panose="02010609030101010101" charset="-122"/>
                <a:ea typeface="楷体_GB2312" panose="02010609030101010101" charset="-122"/>
                <a:cs typeface="楷体_GB2312" panose="02010609030101010101" charset="-122"/>
              </a:rPr>
              <a:t>   </a:t>
            </a:r>
            <a:r>
              <a:rPr lang="zh-CN" altLang="en-US">
                <a:latin typeface="楷体_GB2312" panose="02010609030101010101" charset="-122"/>
                <a:ea typeface="楷体_GB2312" panose="02010609030101010101" charset="-122"/>
                <a:cs typeface="楷体_GB2312" panose="02010609030101010101" charset="-122"/>
              </a:rPr>
              <a:t>怎么做呢，首先以他当前的所处的位置为基准，寻找这个位置最陡峭的地方，然后朝着下降方向走一步，然后又继续以当前位置为基准，再找最陡峭的地方，再走直到最后到达最低处；同理上山也是如此，只是这时候就变成梯度上升算法了</a:t>
            </a:r>
            <a:endParaRPr lang="zh-CN" altLang="en-US">
              <a:latin typeface="楷体_GB2312" panose="02010609030101010101" charset="-122"/>
              <a:ea typeface="楷体_GB2312" panose="02010609030101010101" charset="-122"/>
              <a:cs typeface="楷体_GB2312" panose="02010609030101010101" charset="-122"/>
            </a:endParaRPr>
          </a:p>
          <a:p>
            <a:r>
              <a:rPr lang="en-US" altLang="zh-CN">
                <a:latin typeface="楷体_GB2312" panose="02010609030101010101" charset="-122"/>
                <a:ea typeface="楷体_GB2312" panose="02010609030101010101" charset="-122"/>
                <a:cs typeface="楷体_GB2312" panose="02010609030101010101" charset="-122"/>
              </a:rPr>
              <a:t>   </a:t>
            </a:r>
            <a:r>
              <a:rPr lang="zh-CN" altLang="en-US">
                <a:latin typeface="楷体_GB2312" panose="02010609030101010101" charset="-122"/>
                <a:ea typeface="楷体_GB2312" panose="02010609030101010101" charset="-122"/>
                <a:cs typeface="楷体_GB2312" panose="02010609030101010101" charset="-122"/>
              </a:rPr>
              <a:t>对应到函数中，就是找到给定点的梯度 ，然后朝着梯度相反的方向，就能让函数值下降的最快</a:t>
            </a:r>
            <a:endParaRPr lang="zh-CN" altLang="en-US">
              <a:latin typeface="楷体_GB2312" panose="02010609030101010101" charset="-122"/>
              <a:ea typeface="楷体_GB2312" panose="02010609030101010101" charset="-122"/>
              <a:cs typeface="楷体_GB2312" panose="02010609030101010101" charset="-122"/>
            </a:endParaRPr>
          </a:p>
        </p:txBody>
      </p:sp>
    </p:spTree>
    <p:custDataLst>
      <p:tags r:id="rId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509440" y="365280"/>
            <a:ext cx="9626400" cy="723600"/>
          </a:xfrm>
        </p:spPr>
        <p:txBody>
          <a:bodyPr>
            <a:normAutofit/>
          </a:bodyPr>
          <a:lstStyle/>
          <a:p>
            <a:r>
              <a:rPr lang="zh-CN" altLang="zh-CN" sz="3600" b="1" spc="200" dirty="0">
                <a:solidFill>
                  <a:srgbClr val="FFC000"/>
                </a:solidFill>
                <a:latin typeface="汉仪旗黑-85S" panose="00020600040101010101" pitchFamily="18" charset="-122"/>
                <a:ea typeface="汉仪旗黑-85S" panose="00020600040101010101" pitchFamily="18" charset="-122"/>
              </a:rPr>
              <a:t>反向传播</a:t>
            </a:r>
            <a:endParaRPr lang="zh-CN" altLang="zh-CN" sz="3600" b="1" spc="200" dirty="0">
              <a:solidFill>
                <a:srgbClr val="FFC000"/>
              </a:solidFill>
              <a:latin typeface="汉仪旗黑-85S" panose="00020600040101010101" pitchFamily="18" charset="-122"/>
              <a:ea typeface="汉仪旗黑-85S" panose="00020600040101010101" pitchFamily="18" charset="-122"/>
            </a:endParaRPr>
          </a:p>
        </p:txBody>
      </p:sp>
      <p:sp>
        <p:nvSpPr>
          <p:cNvPr id="2" name="内容占位符 1"/>
          <p:cNvSpPr>
            <a:spLocks noGrp="1"/>
          </p:cNvSpPr>
          <p:nvPr>
            <p:ph sz="quarter" idx="13"/>
            <p:custDataLst>
              <p:tags r:id="rId2"/>
            </p:custDataLst>
          </p:nvPr>
        </p:nvSpPr>
        <p:spPr>
          <a:xfrm>
            <a:off x="955993" y="1228880"/>
            <a:ext cx="9626600" cy="3445200"/>
          </a:xfrm>
        </p:spPr>
        <p:txBody>
          <a:bodyPr/>
          <a:lstStyle/>
          <a:p>
            <a:pPr marL="0" indent="0">
              <a:lnSpc>
                <a:spcPct val="130000"/>
              </a:lnSpc>
              <a:spcBef>
                <a:spcPts val="0"/>
              </a:spcBef>
              <a:spcAft>
                <a:spcPts val="1000"/>
              </a:spcAft>
              <a:buNone/>
            </a:pPr>
            <a:r>
              <a:rPr lang="zh-CN" altLang="en-US" sz="2400" b="1" spc="150" dirty="0">
                <a:solidFill>
                  <a:schemeClr val="tx1">
                    <a:lumMod val="85000"/>
                    <a:lumOff val="15000"/>
                  </a:schemeClr>
                </a:solidFill>
              </a:rPr>
              <a:t>正向传播与反向传播：</a:t>
            </a:r>
            <a:endParaRPr lang="zh-CN" altLang="en-US" sz="2400" b="1" spc="150" dirty="0">
              <a:solidFill>
                <a:schemeClr val="tx1">
                  <a:lumMod val="85000"/>
                  <a:lumOff val="15000"/>
                </a:schemeClr>
              </a:solidFill>
            </a:endParaRPr>
          </a:p>
          <a:p>
            <a:pPr marL="285750" indent="-285750">
              <a:lnSpc>
                <a:spcPct val="130000"/>
              </a:lnSpc>
              <a:spcBef>
                <a:spcPts val="0"/>
              </a:spcBef>
              <a:spcAft>
                <a:spcPts val="1000"/>
              </a:spcAft>
              <a:buFont typeface="Arial" panose="020B0604020202020204" pitchFamily="34" charset="0"/>
              <a:buChar char="•"/>
            </a:pPr>
            <a:r>
              <a:rPr lang="zh-CN" altLang="en-US" spc="150" dirty="0">
                <a:solidFill>
                  <a:schemeClr val="tx1">
                    <a:lumMod val="85000"/>
                    <a:lumOff val="15000"/>
                  </a:schemeClr>
                </a:solidFill>
              </a:rPr>
              <a:t>正向传播：沿着从输入层到输出层的顺序，依次计算并存储神经网络的中间变量。</a:t>
            </a:r>
            <a:endParaRPr lang="zh-CN" altLang="en-US" spc="150" dirty="0">
              <a:solidFill>
                <a:schemeClr val="tx1">
                  <a:lumMod val="85000"/>
                  <a:lumOff val="15000"/>
                </a:schemeClr>
              </a:solidFill>
            </a:endParaRPr>
          </a:p>
          <a:p>
            <a:pPr marL="285750" indent="-285750">
              <a:lnSpc>
                <a:spcPct val="130000"/>
              </a:lnSpc>
              <a:spcBef>
                <a:spcPts val="0"/>
              </a:spcBef>
              <a:spcAft>
                <a:spcPts val="1000"/>
              </a:spcAft>
              <a:buFont typeface="Arial" panose="020B0604020202020204" pitchFamily="34" charset="0"/>
              <a:buChar char="•"/>
            </a:pPr>
            <a:r>
              <a:rPr lang="zh-CN" altLang="en-US" spc="150" dirty="0">
                <a:solidFill>
                  <a:schemeClr val="tx1">
                    <a:lumMod val="85000"/>
                    <a:lumOff val="15000"/>
                  </a:schemeClr>
                </a:solidFill>
              </a:rPr>
              <a:t>反向传播：沿着从输出层到输入层的顺序，依次计算并存储神经网络的中间变量和参数的梯度</a:t>
            </a:r>
            <a:endParaRPr lang="zh-CN" altLang="en-US" spc="150" dirty="0">
              <a:solidFill>
                <a:schemeClr val="tx1">
                  <a:lumMod val="85000"/>
                  <a:lumOff val="15000"/>
                </a:schemeClr>
              </a:solidFill>
            </a:endParaRPr>
          </a:p>
          <a:p>
            <a:pPr algn="l">
              <a:lnSpc>
                <a:spcPct val="130000"/>
              </a:lnSpc>
              <a:spcBef>
                <a:spcPts val="0"/>
              </a:spcBef>
              <a:spcAft>
                <a:spcPts val="1000"/>
              </a:spcAft>
              <a:buClrTx/>
              <a:buSzTx/>
              <a:buFont typeface="Arial" panose="020B0604020202020204" pitchFamily="34" charset="0"/>
            </a:pPr>
            <a:r>
              <a:rPr lang="zh-CN" altLang="en-US" sz="2400" b="1" spc="150" dirty="0">
                <a:solidFill>
                  <a:schemeClr val="tx1">
                    <a:lumMod val="85000"/>
                    <a:lumOff val="15000"/>
                  </a:schemeClr>
                </a:solidFill>
              </a:rPr>
              <a:t>反向传播算法：</a:t>
            </a:r>
            <a:endParaRPr lang="zh-CN" altLang="en-US" sz="2400" b="1" spc="150" dirty="0">
              <a:solidFill>
                <a:schemeClr val="tx1">
                  <a:lumMod val="85000"/>
                  <a:lumOff val="15000"/>
                </a:schemeClr>
              </a:solidFill>
            </a:endParaRPr>
          </a:p>
          <a:p>
            <a:pPr>
              <a:lnSpc>
                <a:spcPct val="130000"/>
              </a:lnSpc>
              <a:spcBef>
                <a:spcPts val="0"/>
              </a:spcBef>
              <a:spcAft>
                <a:spcPts val="1000"/>
              </a:spcAft>
              <a:buFont typeface="Arial" panose="020B0604020202020204" pitchFamily="34" charset="0"/>
            </a:pPr>
            <a:endParaRPr lang="zh-CN" altLang="en-US" sz="2400" b="1" spc="150" dirty="0">
              <a:solidFill>
                <a:schemeClr val="tx1">
                  <a:lumMod val="85000"/>
                  <a:lumOff val="15000"/>
                </a:schemeClr>
              </a:solidFill>
            </a:endParaRPr>
          </a:p>
        </p:txBody>
      </p:sp>
      <p:sp>
        <p:nvSpPr>
          <p:cNvPr id="3" name="文本框 2"/>
          <p:cNvSpPr txBox="1"/>
          <p:nvPr/>
        </p:nvSpPr>
        <p:spPr>
          <a:xfrm>
            <a:off x="1108710" y="3321050"/>
            <a:ext cx="8930640" cy="2573020"/>
          </a:xfrm>
          <a:prstGeom prst="rect">
            <a:avLst/>
          </a:prstGeom>
          <a:noFill/>
        </p:spPr>
        <p:txBody>
          <a:bodyPr wrap="square" rtlCol="0" anchor="t">
            <a:noAutofit/>
          </a:bodyPr>
          <a:p>
            <a:r>
              <a:rPr lang="zh-CN" altLang="en-US" sz="2000">
                <a:latin typeface="楷体_GB2312" panose="02010609030101010101" charset="-122"/>
                <a:ea typeface="楷体_GB2312" panose="02010609030101010101" charset="-122"/>
                <a:cs typeface="楷体_GB2312" panose="02010609030101010101" charset="-122"/>
              </a:rPr>
              <a:t>反向传播（英语：Backpropagation，缩写为BP）是“误差反向传播”的简称，是一种与最优化方法（如梯度下降法）结合使用的，用来</a:t>
            </a:r>
            <a:r>
              <a:rPr lang="zh-CN" altLang="en-US" sz="2000">
                <a:highlight>
                  <a:srgbClr val="FFFF00"/>
                </a:highlight>
                <a:latin typeface="楷体_GB2312" panose="02010609030101010101" charset="-122"/>
                <a:ea typeface="楷体_GB2312" panose="02010609030101010101" charset="-122"/>
                <a:cs typeface="楷体_GB2312" panose="02010609030101010101" charset="-122"/>
              </a:rPr>
              <a:t>训练人工神经网络的常见方法</a:t>
            </a:r>
            <a:r>
              <a:rPr lang="zh-CN" altLang="en-US" sz="2000">
                <a:latin typeface="楷体_GB2312" panose="02010609030101010101" charset="-122"/>
                <a:ea typeface="楷体_GB2312" panose="02010609030101010101" charset="-122"/>
                <a:cs typeface="楷体_GB2312" panose="02010609030101010101" charset="-122"/>
              </a:rPr>
              <a:t>。 该方法对网络中所有权重计算损失函数的梯度。 这个梯度会反馈给最优化方法，用来更新权值以最小化损失函数。</a:t>
            </a:r>
            <a:endParaRPr lang="zh-CN" altLang="en-US" sz="2000">
              <a:latin typeface="楷体_GB2312" panose="02010609030101010101" charset="-122"/>
              <a:ea typeface="楷体_GB2312" panose="02010609030101010101" charset="-122"/>
              <a:cs typeface="楷体_GB2312" panose="02010609030101010101" charset="-122"/>
            </a:endParaRPr>
          </a:p>
          <a:p>
            <a:endParaRPr lang="zh-CN" altLang="en-US" sz="2000">
              <a:latin typeface="楷体_GB2312" panose="02010609030101010101" charset="-122"/>
              <a:ea typeface="楷体_GB2312" panose="02010609030101010101" charset="-122"/>
              <a:cs typeface="楷体_GB2312" panose="02010609030101010101" charset="-122"/>
            </a:endParaRPr>
          </a:p>
          <a:p>
            <a:r>
              <a:rPr lang="zh-CN" altLang="en-US" sz="2000">
                <a:latin typeface="楷体_GB2312" panose="02010609030101010101" charset="-122"/>
                <a:ea typeface="楷体_GB2312" panose="02010609030101010101" charset="-122"/>
                <a:cs typeface="楷体_GB2312" panose="02010609030101010101" charset="-122"/>
              </a:rPr>
              <a:t>损失函数：计算预测值和真实值的差距的一类型函数，即误差。</a:t>
            </a:r>
            <a:endParaRPr lang="zh-CN" altLang="en-US" sz="2000">
              <a:latin typeface="楷体_GB2312" panose="02010609030101010101" charset="-122"/>
              <a:ea typeface="楷体_GB2312" panose="02010609030101010101" charset="-122"/>
              <a:cs typeface="楷体_GB2312" panose="02010609030101010101" charset="-122"/>
            </a:endParaRPr>
          </a:p>
          <a:p>
            <a:endParaRPr lang="zh-CN" altLang="en-US" sz="2000">
              <a:latin typeface="楷体_GB2312" panose="02010609030101010101" charset="-122"/>
              <a:ea typeface="楷体_GB2312" panose="02010609030101010101" charset="-122"/>
              <a:cs typeface="楷体_GB2312" panose="02010609030101010101" charset="-122"/>
            </a:endParaRPr>
          </a:p>
          <a:p>
            <a:r>
              <a:rPr lang="zh-CN" altLang="en-US" sz="2000">
                <a:latin typeface="楷体_GB2312" panose="02010609030101010101" charset="-122"/>
                <a:ea typeface="楷体_GB2312" panose="02010609030101010101" charset="-122"/>
                <a:cs typeface="楷体_GB2312" panose="02010609030101010101" charset="-122"/>
                <a:hlinkClick r:id="rId3" action="ppaction://hlinkfile"/>
              </a:rPr>
              <a:t>公式推导</a:t>
            </a:r>
            <a:endParaRPr lang="zh-CN" altLang="en-US" sz="2000">
              <a:latin typeface="楷体_GB2312" panose="02010609030101010101" charset="-122"/>
              <a:ea typeface="楷体_GB2312" panose="02010609030101010101" charset="-122"/>
              <a:cs typeface="楷体_GB2312" panose="02010609030101010101" charset="-122"/>
              <a:hlinkClick r:id="rId3" action="ppaction://hlinkfile"/>
            </a:endParaRPr>
          </a:p>
        </p:txBody>
      </p:sp>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2649220" y="2442845"/>
            <a:ext cx="7117715" cy="1971675"/>
          </a:xfrm>
        </p:spPr>
        <p:txBody>
          <a:bodyPr>
            <a:normAutofit fontScale="90000"/>
          </a:bodyPr>
          <a:p>
            <a:r>
              <a:rPr lang="zh-CN" altLang="en-US"/>
              <a:t>Convolutional Neural Network</a:t>
            </a:r>
            <a:endParaRPr lang="zh-CN" altLang="en-US"/>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p:cNvSpPr>
            <a:spLocks noGrp="1"/>
          </p:cNvSpPr>
          <p:nvPr>
            <p:ph type="title" idx="4294967295"/>
            <p:custDataLst>
              <p:tags r:id="rId1"/>
            </p:custDataLst>
          </p:nvPr>
        </p:nvSpPr>
        <p:spPr>
          <a:xfrm>
            <a:off x="152400" y="294640"/>
            <a:ext cx="2482850" cy="627380"/>
          </a:xfrm>
        </p:spPr>
        <p:txBody>
          <a:bodyPr>
            <a:normAutofit/>
          </a:bodyPr>
          <a:lstStyle/>
          <a:p>
            <a:pPr algn="ctr">
              <a:lnSpc>
                <a:spcPct val="100000"/>
              </a:lnSpc>
            </a:pPr>
            <a:r>
              <a:rPr lang="en-US" altLang="zh-CN" sz="3200" b="1" dirty="0">
                <a:solidFill>
                  <a:schemeClr val="tx1">
                    <a:lumMod val="85000"/>
                    <a:lumOff val="15000"/>
                  </a:schemeClr>
                </a:solidFill>
                <a:uFillTx/>
                <a:ea typeface="汉仪旗黑-85S" panose="00020600040101010101" pitchFamily="18" charset="-122"/>
              </a:rPr>
              <a:t>CNN</a:t>
            </a:r>
            <a:endParaRPr lang="en-US" altLang="zh-CN" sz="3200" b="1" dirty="0">
              <a:solidFill>
                <a:schemeClr val="tx1">
                  <a:lumMod val="85000"/>
                  <a:lumOff val="15000"/>
                </a:schemeClr>
              </a:solidFill>
              <a:uFillTx/>
              <a:ea typeface="汉仪旗黑-85S" panose="00020600040101010101" pitchFamily="18" charset="-122"/>
            </a:endParaRPr>
          </a:p>
        </p:txBody>
      </p:sp>
      <p:grpSp>
        <p:nvGrpSpPr>
          <p:cNvPr id="7" name="组合 6"/>
          <p:cNvGrpSpPr/>
          <p:nvPr>
            <p:custDataLst>
              <p:tags r:id="rId2"/>
            </p:custDataLst>
          </p:nvPr>
        </p:nvGrpSpPr>
        <p:grpSpPr>
          <a:xfrm flipV="1">
            <a:off x="5921829" y="0"/>
            <a:ext cx="6270171" cy="812800"/>
            <a:chOff x="4001597" y="5613400"/>
            <a:chExt cx="8190403" cy="1244600"/>
          </a:xfrm>
        </p:grpSpPr>
        <p:sp>
          <p:nvSpPr>
            <p:cNvPr id="8" name="任意多边形: 形状 7"/>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9" name="等腰三角形 8"/>
            <p:cNvSpPr/>
            <p:nvPr>
              <p:custDataLst>
                <p:tags r:id="rId4"/>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20000"/>
            </a:bodyPr>
            <a:lstStyle/>
            <a:p>
              <a:pPr algn="ctr"/>
              <a:endParaRPr lang="zh-CN" altLang="en-US"/>
            </a:p>
          </p:txBody>
        </p:sp>
      </p:grpSp>
      <p:pic>
        <p:nvPicPr>
          <p:cNvPr id="118" name="图片 117"/>
          <p:cNvPicPr/>
          <p:nvPr>
            <p:custDataLst>
              <p:tags r:id="rId5"/>
            </p:custDataLst>
          </p:nvPr>
        </p:nvPicPr>
        <p:blipFill>
          <a:blip r:embed="rId6"/>
          <a:stretch>
            <a:fillRect/>
          </a:stretch>
        </p:blipFill>
        <p:spPr>
          <a:xfrm>
            <a:off x="608330" y="989648"/>
            <a:ext cx="9525000" cy="3248025"/>
          </a:xfrm>
          <a:prstGeom prst="rect">
            <a:avLst/>
          </a:prstGeom>
          <a:noFill/>
          <a:ln w="9525">
            <a:noFill/>
          </a:ln>
        </p:spPr>
      </p:pic>
      <p:sp>
        <p:nvSpPr>
          <p:cNvPr id="2" name="文本框 1"/>
          <p:cNvSpPr txBox="1"/>
          <p:nvPr/>
        </p:nvSpPr>
        <p:spPr>
          <a:xfrm>
            <a:off x="608330" y="4634230"/>
            <a:ext cx="10170160" cy="2030095"/>
          </a:xfrm>
          <a:prstGeom prst="rect">
            <a:avLst/>
          </a:prstGeom>
          <a:noFill/>
        </p:spPr>
        <p:txBody>
          <a:bodyPr wrap="square" rtlCol="0" anchor="t">
            <a:spAutoFit/>
          </a:bodyPr>
          <a:p>
            <a:r>
              <a:rPr lang="zh-CN" altLang="en-US"/>
              <a:t>CNN网络主要有三部分构成：卷积层、池化层和全连接层构成，其中卷积层负责提取图像中的局部特征；池化层用来大幅降低参数量级(降维)；全连接层类似人工神经网络的部分，用来输出想要的结果。</a:t>
            </a:r>
            <a:r>
              <a:rPr lang="en-US" altLang="zh-CN" spc="150">
                <a:solidFill>
                  <a:schemeClr val="tx1">
                    <a:lumMod val="85000"/>
                    <a:lumOff val="15000"/>
                  </a:schemeClr>
                </a:solidFill>
                <a:latin typeface="Arial" panose="020B0604020202020204" pitchFamily="34" charset="0"/>
                <a:ea typeface="微软雅黑" panose="020B0503020204020204" charset="-122"/>
                <a:sym typeface="+mn-ea"/>
              </a:rPr>
              <a:t> </a:t>
            </a:r>
            <a:endParaRPr lang="en-US" altLang="zh-CN" spc="150">
              <a:solidFill>
                <a:schemeClr val="tx1">
                  <a:lumMod val="85000"/>
                  <a:lumOff val="15000"/>
                </a:schemeClr>
              </a:solidFill>
              <a:latin typeface="Arial" panose="020B0604020202020204" pitchFamily="34" charset="0"/>
              <a:ea typeface="微软雅黑" panose="020B0503020204020204" charset="-122"/>
              <a:sym typeface="+mn-ea"/>
            </a:endParaRPr>
          </a:p>
          <a:p>
            <a:r>
              <a:rPr lang="zh-CN" altLang="en-US" spc="150">
                <a:solidFill>
                  <a:schemeClr val="tx1">
                    <a:lumMod val="85000"/>
                    <a:lumOff val="15000"/>
                  </a:schemeClr>
                </a:solidFill>
                <a:latin typeface="Arial" panose="020B0604020202020204" pitchFamily="34" charset="0"/>
                <a:ea typeface="微软雅黑" panose="020B0503020204020204" charset="-122"/>
                <a:sym typeface="+mn-ea"/>
              </a:rPr>
              <a:t>全连接网络（Fully Connected Network），也称为多层感知机（Multilayer Perceptron, MLP），是一种基本的前馈神经网络模型。它由多个全连接层组成，其中每个神经元与前一层的所有神经元相连接。全连接网络可以用于解决分类和回归问题。</a:t>
            </a:r>
            <a:endParaRPr lang="zh-CN" altLang="en-US" spc="150">
              <a:solidFill>
                <a:schemeClr val="tx1">
                  <a:lumMod val="85000"/>
                  <a:lumOff val="15000"/>
                </a:schemeClr>
              </a:solidFill>
              <a:latin typeface="Arial" panose="020B0604020202020204" pitchFamily="34" charset="0"/>
              <a:ea typeface="微软雅黑" panose="020B0503020204020204" charset="-122"/>
            </a:endParaRPr>
          </a:p>
          <a:p>
            <a:endParaRPr lang="zh-CN" altLang="en-US"/>
          </a:p>
        </p:txBody>
      </p:sp>
    </p:spTree>
    <p:custDataLst>
      <p:tags r:id="rId7"/>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315130" y="334800"/>
            <a:ext cx="9626400" cy="723600"/>
          </a:xfrm>
        </p:spPr>
        <p:txBody>
          <a:bodyPr>
            <a:normAutofit/>
          </a:bodyPr>
          <a:lstStyle/>
          <a:p>
            <a:r>
              <a:rPr lang="zh-CN" altLang="zh-CN" sz="3600" b="1" spc="200" dirty="0">
                <a:solidFill>
                  <a:srgbClr val="FFC000"/>
                </a:solidFill>
                <a:latin typeface="汉仪旗黑-85S" panose="00020600040101010101" pitchFamily="18" charset="-122"/>
                <a:ea typeface="汉仪旗黑-85S" panose="00020600040101010101" pitchFamily="18" charset="-122"/>
              </a:rPr>
              <a:t>卷积层</a:t>
            </a:r>
            <a:endParaRPr lang="zh-CN" altLang="zh-CN" sz="3600" b="1" spc="200" dirty="0">
              <a:solidFill>
                <a:srgbClr val="FFC000"/>
              </a:solidFill>
              <a:latin typeface="汉仪旗黑-85S" panose="00020600040101010101" pitchFamily="18" charset="-122"/>
              <a:ea typeface="汉仪旗黑-85S" panose="00020600040101010101" pitchFamily="18" charset="-122"/>
            </a:endParaRPr>
          </a:p>
        </p:txBody>
      </p:sp>
      <p:sp>
        <p:nvSpPr>
          <p:cNvPr id="2" name="内容占位符 1"/>
          <p:cNvSpPr>
            <a:spLocks noGrp="1"/>
          </p:cNvSpPr>
          <p:nvPr>
            <p:ph sz="quarter" idx="13"/>
            <p:custDataLst>
              <p:tags r:id="rId2"/>
            </p:custDataLst>
          </p:nvPr>
        </p:nvSpPr>
        <p:spPr>
          <a:xfrm>
            <a:off x="7896225" y="1615440"/>
            <a:ext cx="3671570" cy="3627120"/>
          </a:xfrm>
        </p:spPr>
        <p:txBody>
          <a:bodyPr>
            <a:normAutofit/>
          </a:bodyPr>
          <a:lstStyle/>
          <a:p>
            <a:pPr marL="342900" indent="-342900">
              <a:lnSpc>
                <a:spcPct val="130000"/>
              </a:lnSpc>
              <a:spcBef>
                <a:spcPts val="0"/>
              </a:spcBef>
              <a:spcAft>
                <a:spcPts val="1000"/>
              </a:spcAft>
              <a:buFont typeface="Arial" panose="020B0604020202020204" pitchFamily="34" charset="0"/>
              <a:buChar char="•"/>
            </a:pPr>
            <a:r>
              <a:rPr sz="2400" spc="150" dirty="0">
                <a:solidFill>
                  <a:schemeClr val="tx1">
                    <a:lumMod val="85000"/>
                    <a:lumOff val="15000"/>
                  </a:schemeClr>
                </a:solidFill>
              </a:rPr>
              <a:t>input 表示输入的图像</a:t>
            </a:r>
            <a:endParaRPr sz="2400" spc="150" dirty="0">
              <a:solidFill>
                <a:schemeClr val="tx1">
                  <a:lumMod val="85000"/>
                  <a:lumOff val="15000"/>
                </a:schemeClr>
              </a:solidFill>
            </a:endParaRPr>
          </a:p>
          <a:p>
            <a:pPr marL="342900" indent="-342900">
              <a:lnSpc>
                <a:spcPct val="130000"/>
              </a:lnSpc>
              <a:spcBef>
                <a:spcPts val="0"/>
              </a:spcBef>
              <a:spcAft>
                <a:spcPts val="1000"/>
              </a:spcAft>
              <a:buFont typeface="Arial" panose="020B0604020202020204" pitchFamily="34" charset="0"/>
              <a:buChar char="•"/>
            </a:pPr>
            <a:r>
              <a:rPr sz="2400" spc="150" dirty="0">
                <a:solidFill>
                  <a:schemeClr val="tx1">
                    <a:lumMod val="85000"/>
                    <a:lumOff val="15000"/>
                  </a:schemeClr>
                </a:solidFill>
              </a:rPr>
              <a:t>filter 表示卷积核, 也叫做滤波器</a:t>
            </a:r>
            <a:endParaRPr sz="2400" spc="150" dirty="0">
              <a:solidFill>
                <a:schemeClr val="tx1">
                  <a:lumMod val="85000"/>
                  <a:lumOff val="15000"/>
                </a:schemeClr>
              </a:solidFill>
            </a:endParaRPr>
          </a:p>
          <a:p>
            <a:pPr marL="342900" indent="-342900">
              <a:lnSpc>
                <a:spcPct val="130000"/>
              </a:lnSpc>
              <a:spcBef>
                <a:spcPts val="0"/>
              </a:spcBef>
              <a:spcAft>
                <a:spcPts val="1000"/>
              </a:spcAft>
              <a:buFont typeface="Arial" panose="020B0604020202020204" pitchFamily="34" charset="0"/>
              <a:buChar char="•"/>
            </a:pPr>
            <a:r>
              <a:rPr sz="2400" spc="150" dirty="0">
                <a:solidFill>
                  <a:schemeClr val="tx1">
                    <a:lumMod val="85000"/>
                    <a:lumOff val="15000"/>
                  </a:schemeClr>
                </a:solidFill>
              </a:rPr>
              <a:t>input 经过 filter 的得到输出为最右侧的图像，该图叫做特征图</a:t>
            </a:r>
            <a:endParaRPr sz="2400" spc="150" dirty="0">
              <a:solidFill>
                <a:schemeClr val="tx1">
                  <a:lumMod val="85000"/>
                  <a:lumOff val="15000"/>
                </a:schemeClr>
              </a:solidFill>
            </a:endParaRPr>
          </a:p>
        </p:txBody>
      </p:sp>
      <p:pic>
        <p:nvPicPr>
          <p:cNvPr id="120" name="图片 119"/>
          <p:cNvPicPr/>
          <p:nvPr>
            <p:custDataLst>
              <p:tags r:id="rId3"/>
            </p:custDataLst>
          </p:nvPr>
        </p:nvPicPr>
        <p:blipFill>
          <a:blip r:embed="rId4"/>
          <a:stretch>
            <a:fillRect/>
          </a:stretch>
        </p:blipFill>
        <p:spPr>
          <a:xfrm>
            <a:off x="314960" y="1401445"/>
            <a:ext cx="7307580" cy="2338070"/>
          </a:xfrm>
          <a:prstGeom prst="rect">
            <a:avLst/>
          </a:prstGeom>
          <a:noFill/>
          <a:ln w="9525">
            <a:noFill/>
          </a:ln>
        </p:spPr>
      </p:pic>
      <p:pic>
        <p:nvPicPr>
          <p:cNvPr id="121" name="图片 120"/>
          <p:cNvPicPr/>
          <p:nvPr>
            <p:custDataLst>
              <p:tags r:id="rId5"/>
            </p:custDataLst>
          </p:nvPr>
        </p:nvPicPr>
        <p:blipFill>
          <a:blip r:embed="rId6"/>
          <a:stretch>
            <a:fillRect/>
          </a:stretch>
        </p:blipFill>
        <p:spPr>
          <a:xfrm>
            <a:off x="172720" y="3902075"/>
            <a:ext cx="7818755" cy="2600960"/>
          </a:xfrm>
          <a:prstGeom prst="rect">
            <a:avLst/>
          </a:prstGeom>
          <a:noFill/>
          <a:ln w="9525">
            <a:noFill/>
          </a:ln>
        </p:spPr>
      </p:pic>
    </p:spTree>
    <p:custDataLst>
      <p:tags r:id="rId7"/>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315130" y="334800"/>
            <a:ext cx="9626400" cy="723600"/>
          </a:xfrm>
        </p:spPr>
        <p:txBody>
          <a:bodyPr>
            <a:normAutofit/>
          </a:bodyPr>
          <a:lstStyle/>
          <a:p>
            <a:r>
              <a:rPr lang="zh-CN" altLang="en-US" sz="3600">
                <a:solidFill>
                  <a:srgbClr val="FFC000"/>
                </a:solidFill>
                <a:sym typeface="+mn-ea"/>
              </a:rPr>
              <a:t>Padding</a:t>
            </a:r>
            <a:endParaRPr lang="zh-CN" altLang="en-US" sz="3600" b="1" spc="200" dirty="0">
              <a:solidFill>
                <a:srgbClr val="FFC000"/>
              </a:solidFill>
              <a:latin typeface="汉仪旗黑-85S" panose="00020600040101010101" pitchFamily="18" charset="-122"/>
              <a:ea typeface="汉仪旗黑-85S" panose="00020600040101010101" pitchFamily="18" charset="-122"/>
              <a:sym typeface="+mn-ea"/>
            </a:endParaRPr>
          </a:p>
        </p:txBody>
      </p:sp>
      <p:sp>
        <p:nvSpPr>
          <p:cNvPr id="2" name="内容占位符 1"/>
          <p:cNvSpPr>
            <a:spLocks noGrp="1"/>
          </p:cNvSpPr>
          <p:nvPr>
            <p:ph sz="quarter" idx="13"/>
            <p:custDataLst>
              <p:tags r:id="rId2"/>
            </p:custDataLst>
          </p:nvPr>
        </p:nvSpPr>
        <p:spPr>
          <a:xfrm>
            <a:off x="7540625" y="1197610"/>
            <a:ext cx="3671570" cy="3627120"/>
          </a:xfrm>
        </p:spPr>
        <p:txBody>
          <a:bodyPr>
            <a:normAutofit lnSpcReduction="10000"/>
          </a:bodyPr>
          <a:lstStyle/>
          <a:p>
            <a:pPr>
              <a:lnSpc>
                <a:spcPct val="130000"/>
              </a:lnSpc>
              <a:spcBef>
                <a:spcPts val="0"/>
              </a:spcBef>
              <a:spcAft>
                <a:spcPts val="1000"/>
              </a:spcAft>
              <a:buFont typeface="Arial" panose="020B0604020202020204" pitchFamily="34" charset="0"/>
            </a:pPr>
            <a:r>
              <a:rPr sz="2400" spc="150" dirty="0">
                <a:solidFill>
                  <a:schemeClr val="tx1">
                    <a:lumMod val="85000"/>
                    <a:lumOff val="15000"/>
                  </a:schemeClr>
                </a:solidFill>
              </a:rPr>
              <a:t>通过卷积计算过程，最终的特征图比原始图像小很多，如果想要保持经过卷积后的图像大小不变, 可以在原图周围添加 padding 来实现.</a:t>
            </a:r>
            <a:endParaRPr sz="2400" spc="150" dirty="0">
              <a:solidFill>
                <a:schemeClr val="tx1">
                  <a:lumMod val="85000"/>
                  <a:lumOff val="15000"/>
                </a:schemeClr>
              </a:solidFill>
            </a:endParaRPr>
          </a:p>
        </p:txBody>
      </p:sp>
      <p:pic>
        <p:nvPicPr>
          <p:cNvPr id="122" name="图片 121"/>
          <p:cNvPicPr/>
          <p:nvPr>
            <p:custDataLst>
              <p:tags r:id="rId3"/>
            </p:custDataLst>
          </p:nvPr>
        </p:nvPicPr>
        <p:blipFill>
          <a:blip r:embed="rId4"/>
          <a:stretch>
            <a:fillRect/>
          </a:stretch>
        </p:blipFill>
        <p:spPr>
          <a:xfrm>
            <a:off x="406400" y="1322706"/>
            <a:ext cx="5848350" cy="3905249"/>
          </a:xfrm>
          <a:prstGeom prst="rect">
            <a:avLst/>
          </a:prstGeom>
          <a:noFill/>
          <a:ln w="9525">
            <a:noFill/>
          </a:ln>
        </p:spPr>
      </p:pic>
    </p:spTree>
    <p:custDataLst>
      <p:tags r:id="rId5"/>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315130" y="334800"/>
            <a:ext cx="9626400" cy="723600"/>
          </a:xfrm>
        </p:spPr>
        <p:txBody>
          <a:bodyPr>
            <a:normAutofit/>
          </a:bodyPr>
          <a:lstStyle/>
          <a:p>
            <a:r>
              <a:rPr lang="zh-CN" altLang="zh-CN" sz="3600" b="1" spc="200" dirty="0">
                <a:solidFill>
                  <a:srgbClr val="FFC000"/>
                </a:solidFill>
                <a:latin typeface="汉仪旗黑-85S" panose="00020600040101010101" pitchFamily="18" charset="-122"/>
                <a:ea typeface="汉仪旗黑-85S" panose="00020600040101010101" pitchFamily="18" charset="-122"/>
              </a:rPr>
              <a:t>Stride</a:t>
            </a:r>
            <a:r>
              <a:rPr lang="en-US" altLang="zh-CN" sz="3600" b="1" spc="200" dirty="0">
                <a:solidFill>
                  <a:srgbClr val="FFC000"/>
                </a:solidFill>
                <a:latin typeface="汉仪旗黑-85S" panose="00020600040101010101" pitchFamily="18" charset="-122"/>
                <a:ea typeface="汉仪旗黑-85S" panose="00020600040101010101" pitchFamily="18" charset="-122"/>
              </a:rPr>
              <a:t> </a:t>
            </a:r>
            <a:r>
              <a:rPr lang="zh-CN" altLang="en-US" sz="3600" b="1" spc="200" dirty="0">
                <a:solidFill>
                  <a:srgbClr val="FFC000"/>
                </a:solidFill>
                <a:latin typeface="汉仪旗黑-85S" panose="00020600040101010101" pitchFamily="18" charset="-122"/>
                <a:ea typeface="汉仪旗黑-85S" panose="00020600040101010101" pitchFamily="18" charset="-122"/>
              </a:rPr>
              <a:t>步长</a:t>
            </a:r>
            <a:endParaRPr lang="zh-CN" altLang="en-US" sz="3600" b="1" spc="200" dirty="0">
              <a:solidFill>
                <a:srgbClr val="FFC000"/>
              </a:solidFill>
              <a:latin typeface="汉仪旗黑-85S" panose="00020600040101010101" pitchFamily="18" charset="-122"/>
              <a:ea typeface="汉仪旗黑-85S" panose="00020600040101010101" pitchFamily="18" charset="-122"/>
            </a:endParaRPr>
          </a:p>
        </p:txBody>
      </p:sp>
      <p:pic>
        <p:nvPicPr>
          <p:cNvPr id="123" name="图片 122"/>
          <p:cNvPicPr/>
          <p:nvPr>
            <p:custDataLst>
              <p:tags r:id="rId2"/>
            </p:custDataLst>
          </p:nvPr>
        </p:nvPicPr>
        <p:blipFill>
          <a:blip r:embed="rId3"/>
          <a:stretch>
            <a:fillRect/>
          </a:stretch>
        </p:blipFill>
        <p:spPr>
          <a:xfrm>
            <a:off x="71755" y="1935480"/>
            <a:ext cx="11280140" cy="1758950"/>
          </a:xfrm>
          <a:prstGeom prst="rect">
            <a:avLst/>
          </a:prstGeom>
          <a:noFill/>
          <a:ln w="9525">
            <a:noFill/>
          </a:ln>
        </p:spPr>
      </p:pic>
      <p:pic>
        <p:nvPicPr>
          <p:cNvPr id="124" name="图片 123"/>
          <p:cNvPicPr/>
          <p:nvPr>
            <p:custDataLst>
              <p:tags r:id="rId4"/>
            </p:custDataLst>
          </p:nvPr>
        </p:nvPicPr>
        <p:blipFill>
          <a:blip r:embed="rId5"/>
          <a:stretch>
            <a:fillRect/>
          </a:stretch>
        </p:blipFill>
        <p:spPr>
          <a:xfrm>
            <a:off x="314960" y="3951605"/>
            <a:ext cx="10267950" cy="2110105"/>
          </a:xfrm>
          <a:prstGeom prst="rect">
            <a:avLst/>
          </a:prstGeom>
          <a:noFill/>
          <a:ln w="9525">
            <a:noFill/>
          </a:ln>
        </p:spPr>
      </p:pic>
      <p:sp>
        <p:nvSpPr>
          <p:cNvPr id="4" name="文本框 3"/>
          <p:cNvSpPr txBox="1"/>
          <p:nvPr/>
        </p:nvSpPr>
        <p:spPr>
          <a:xfrm>
            <a:off x="467360" y="3491230"/>
            <a:ext cx="6096000" cy="460375"/>
          </a:xfrm>
          <a:prstGeom prst="rect">
            <a:avLst/>
          </a:prstGeom>
          <a:noFill/>
        </p:spPr>
        <p:txBody>
          <a:bodyPr wrap="square" rtlCol="0" anchor="t">
            <a:spAutoFit/>
          </a:bodyPr>
          <a:p>
            <a:r>
              <a:rPr lang="zh-CN" altLang="en-US" sz="2400" b="1">
                <a:solidFill>
                  <a:srgbClr val="00B050"/>
                </a:solidFill>
              </a:rPr>
              <a:t>Stride</a:t>
            </a:r>
            <a:r>
              <a:rPr lang="en-US" altLang="zh-CN" sz="2400" b="1">
                <a:solidFill>
                  <a:srgbClr val="00B050"/>
                </a:solidFill>
              </a:rPr>
              <a:t>=2</a:t>
            </a:r>
            <a:endParaRPr lang="en-US" altLang="zh-CN" sz="2400" b="1">
              <a:solidFill>
                <a:srgbClr val="00B050"/>
              </a:solidFill>
            </a:endParaRPr>
          </a:p>
        </p:txBody>
      </p:sp>
      <p:sp>
        <p:nvSpPr>
          <p:cNvPr id="5" name="文本框 4"/>
          <p:cNvSpPr txBox="1"/>
          <p:nvPr>
            <p:custDataLst>
              <p:tags r:id="rId6"/>
            </p:custDataLst>
          </p:nvPr>
        </p:nvSpPr>
        <p:spPr>
          <a:xfrm>
            <a:off x="467360" y="1464945"/>
            <a:ext cx="6096000" cy="460375"/>
          </a:xfrm>
          <a:prstGeom prst="rect">
            <a:avLst/>
          </a:prstGeom>
          <a:noFill/>
        </p:spPr>
        <p:txBody>
          <a:bodyPr wrap="square" rtlCol="0" anchor="t">
            <a:spAutoFit/>
          </a:bodyPr>
          <a:p>
            <a:r>
              <a:rPr lang="zh-CN" altLang="en-US" sz="2400" b="1">
                <a:solidFill>
                  <a:srgbClr val="00B050"/>
                </a:solidFill>
              </a:rPr>
              <a:t>Stride</a:t>
            </a:r>
            <a:r>
              <a:rPr lang="en-US" altLang="zh-CN" sz="2400" b="1">
                <a:solidFill>
                  <a:srgbClr val="00B050"/>
                </a:solidFill>
              </a:rPr>
              <a:t>=1</a:t>
            </a:r>
            <a:endParaRPr lang="en-US" altLang="zh-CN" sz="2400" b="1">
              <a:solidFill>
                <a:srgbClr val="00B050"/>
              </a:solidFill>
            </a:endParaRPr>
          </a:p>
        </p:txBody>
      </p:sp>
    </p:spTree>
    <p:custDataLst>
      <p:tags r:id="rId7"/>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589450" y="334800"/>
            <a:ext cx="9626400" cy="723600"/>
          </a:xfrm>
        </p:spPr>
        <p:txBody>
          <a:bodyPr>
            <a:normAutofit/>
          </a:bodyPr>
          <a:lstStyle/>
          <a:p>
            <a:r>
              <a:rPr lang="zh-CN" altLang="en-US" sz="3600">
                <a:solidFill>
                  <a:srgbClr val="FFC000"/>
                </a:solidFill>
                <a:sym typeface="+mn-ea"/>
              </a:rPr>
              <a:t>多通道卷积计算</a:t>
            </a:r>
            <a:endParaRPr lang="zh-CN" altLang="en-US" sz="3600" b="1" spc="200" dirty="0">
              <a:solidFill>
                <a:srgbClr val="FFC000"/>
              </a:solidFill>
              <a:latin typeface="汉仪旗黑-85S" panose="00020600040101010101" pitchFamily="18" charset="-122"/>
              <a:ea typeface="汉仪旗黑-85S" panose="00020600040101010101" pitchFamily="18" charset="-122"/>
              <a:sym typeface="+mn-ea"/>
            </a:endParaRPr>
          </a:p>
        </p:txBody>
      </p:sp>
      <p:pic>
        <p:nvPicPr>
          <p:cNvPr id="125" name="图片 124"/>
          <p:cNvPicPr/>
          <p:nvPr>
            <p:custDataLst>
              <p:tags r:id="rId2"/>
            </p:custDataLst>
          </p:nvPr>
        </p:nvPicPr>
        <p:blipFill>
          <a:blip r:embed="rId3"/>
          <a:stretch>
            <a:fillRect/>
          </a:stretch>
        </p:blipFill>
        <p:spPr>
          <a:xfrm>
            <a:off x="457200" y="1114425"/>
            <a:ext cx="6595110" cy="2656840"/>
          </a:xfrm>
          <a:prstGeom prst="rect">
            <a:avLst/>
          </a:prstGeom>
          <a:noFill/>
          <a:ln w="9525">
            <a:noFill/>
          </a:ln>
        </p:spPr>
      </p:pic>
      <p:pic>
        <p:nvPicPr>
          <p:cNvPr id="126" name="图片 125"/>
          <p:cNvPicPr/>
          <p:nvPr>
            <p:custDataLst>
              <p:tags r:id="rId4"/>
            </p:custDataLst>
          </p:nvPr>
        </p:nvPicPr>
        <p:blipFill>
          <a:blip r:embed="rId5"/>
          <a:stretch>
            <a:fillRect/>
          </a:stretch>
        </p:blipFill>
        <p:spPr>
          <a:xfrm>
            <a:off x="589280" y="3827145"/>
            <a:ext cx="7397115" cy="2553335"/>
          </a:xfrm>
          <a:prstGeom prst="rect">
            <a:avLst/>
          </a:prstGeom>
          <a:noFill/>
          <a:ln w="9525">
            <a:noFill/>
          </a:ln>
        </p:spPr>
      </p:pic>
      <p:sp>
        <p:nvSpPr>
          <p:cNvPr id="3" name="文本框 2"/>
          <p:cNvSpPr txBox="1"/>
          <p:nvPr/>
        </p:nvSpPr>
        <p:spPr>
          <a:xfrm>
            <a:off x="7731760" y="1114425"/>
            <a:ext cx="4166235" cy="4313555"/>
          </a:xfrm>
          <a:prstGeom prst="rect">
            <a:avLst/>
          </a:prstGeom>
          <a:noFill/>
        </p:spPr>
        <p:txBody>
          <a:bodyPr wrap="square" rtlCol="0" anchor="t">
            <a:noAutofit/>
          </a:bodyPr>
          <a:p>
            <a:pPr indent="0" fontAlgn="auto">
              <a:lnSpc>
                <a:spcPct val="150000"/>
              </a:lnSpc>
            </a:pPr>
            <a:r>
              <a:rPr lang="zh-CN" altLang="en-US" sz="2400"/>
              <a:t>1. 当输入有多个通道，例如 RGB 三个通道, 此时要求卷积核需要拥有相同的通道数数. </a:t>
            </a:r>
            <a:endParaRPr lang="zh-CN" altLang="en-US" sz="2400"/>
          </a:p>
          <a:p>
            <a:pPr indent="0" fontAlgn="auto">
              <a:lnSpc>
                <a:spcPct val="150000"/>
              </a:lnSpc>
            </a:pPr>
            <a:r>
              <a:rPr lang="zh-CN" altLang="en-US" sz="2400"/>
              <a:t>2. 每个卷积核通道与对应的输入图像的各个通道进行卷积. 3. 将每个通道的卷积结果按位相加得到最终的特征图.</a:t>
            </a:r>
            <a:endParaRPr lang="zh-CN" altLang="en-US" sz="2400"/>
          </a:p>
        </p:txBody>
      </p:sp>
    </p:spTree>
    <p:custDataLst>
      <p:tags r:id="rId6"/>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589450" y="334800"/>
            <a:ext cx="9626400" cy="723600"/>
          </a:xfrm>
        </p:spPr>
        <p:txBody>
          <a:bodyPr>
            <a:normAutofit/>
          </a:bodyPr>
          <a:lstStyle/>
          <a:p>
            <a:r>
              <a:rPr lang="zh-CN" altLang="en-US" sz="3600">
                <a:solidFill>
                  <a:srgbClr val="FFC000"/>
                </a:solidFill>
                <a:sym typeface="+mn-ea"/>
              </a:rPr>
              <a:t>多卷积核卷积计算</a:t>
            </a:r>
            <a:endParaRPr lang="zh-CN" altLang="en-US" sz="3600" b="1" spc="200" dirty="0">
              <a:solidFill>
                <a:srgbClr val="FFC000"/>
              </a:solidFill>
              <a:latin typeface="汉仪旗黑-85S" panose="00020600040101010101" pitchFamily="18" charset="-122"/>
              <a:ea typeface="汉仪旗黑-85S" panose="00020600040101010101" pitchFamily="18" charset="-122"/>
              <a:sym typeface="+mn-ea"/>
            </a:endParaRPr>
          </a:p>
        </p:txBody>
      </p:sp>
      <p:sp>
        <p:nvSpPr>
          <p:cNvPr id="4" name="文本框 3"/>
          <p:cNvSpPr txBox="1"/>
          <p:nvPr>
            <p:custDataLst>
              <p:tags r:id="rId2"/>
            </p:custDataLst>
          </p:nvPr>
        </p:nvSpPr>
        <p:spPr>
          <a:xfrm>
            <a:off x="1341120" y="5369560"/>
            <a:ext cx="9164955" cy="645160"/>
          </a:xfrm>
          <a:prstGeom prst="rect">
            <a:avLst/>
          </a:prstGeom>
          <a:noFill/>
        </p:spPr>
        <p:txBody>
          <a:bodyPr wrap="square" rtlCol="0" anchor="t">
            <a:spAutoFit/>
          </a:bodyPr>
          <a:p>
            <a:r>
              <a:rPr lang="en-US" altLang="zh-CN">
                <a:latin typeface="楷体_GB2312" panose="02010609030101010101" charset="-122"/>
                <a:ea typeface="楷体_GB2312" panose="02010609030101010101" charset="-122"/>
                <a:cs typeface="楷体_GB2312" panose="02010609030101010101" charset="-122"/>
              </a:rPr>
              <a:t>   </a:t>
            </a:r>
            <a:r>
              <a:rPr lang="zh-CN" altLang="en-US">
                <a:latin typeface="楷体_GB2312" panose="02010609030101010101" charset="-122"/>
                <a:ea typeface="楷体_GB2312" panose="02010609030101010101" charset="-122"/>
                <a:cs typeface="楷体_GB2312" panose="02010609030101010101" charset="-122"/>
              </a:rPr>
              <a:t>实际对图像进行特征提取时, 我们需要使用多个卷积核进行特征提取. 这个多个卷积核可以理解为从不同到的视角、不同的角度对图像特征进行提取.</a:t>
            </a:r>
            <a:endParaRPr lang="zh-CN" altLang="en-US">
              <a:latin typeface="楷体_GB2312" panose="02010609030101010101" charset="-122"/>
              <a:ea typeface="楷体_GB2312" panose="02010609030101010101" charset="-122"/>
              <a:cs typeface="楷体_GB2312" panose="02010609030101010101" charset="-122"/>
            </a:endParaRPr>
          </a:p>
        </p:txBody>
      </p:sp>
      <p:pic>
        <p:nvPicPr>
          <p:cNvPr id="127" name="图片 126"/>
          <p:cNvPicPr/>
          <p:nvPr>
            <p:custDataLst>
              <p:tags r:id="rId3"/>
            </p:custDataLst>
          </p:nvPr>
        </p:nvPicPr>
        <p:blipFill>
          <a:blip r:embed="rId4"/>
          <a:stretch>
            <a:fillRect/>
          </a:stretch>
        </p:blipFill>
        <p:spPr>
          <a:xfrm>
            <a:off x="690880" y="1188720"/>
            <a:ext cx="9956800" cy="3778885"/>
          </a:xfrm>
          <a:prstGeom prst="rect">
            <a:avLst/>
          </a:prstGeom>
          <a:noFill/>
          <a:ln w="9525">
            <a:noFill/>
          </a:ln>
        </p:spPr>
      </p:pic>
    </p:spTree>
    <p:custDataLst>
      <p:tags r:id="rId5"/>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5"/>
          <p:cNvSpPr/>
          <p:nvPr userDrawn="1">
            <p:custDataLst>
              <p:tags r:id="rId1"/>
            </p:custDataLst>
          </p:nvPr>
        </p:nvSpPr>
        <p:spPr>
          <a:xfrm rot="10800000" flipH="1">
            <a:off x="-1" y="-1"/>
            <a:ext cx="3309257" cy="6858001"/>
          </a:xfrm>
          <a:custGeom>
            <a:avLst/>
            <a:gdLst>
              <a:gd name="connsiteX0" fmla="*/ 0 w 3309257"/>
              <a:gd name="connsiteY0" fmla="*/ 6858001 h 6858001"/>
              <a:gd name="connsiteX1" fmla="*/ 3309257 w 3309257"/>
              <a:gd name="connsiteY1" fmla="*/ 6858001 h 6858001"/>
              <a:gd name="connsiteX2" fmla="*/ 1718889 w 3309257"/>
              <a:gd name="connsiteY2" fmla="*/ 0 h 6858001"/>
              <a:gd name="connsiteX3" fmla="*/ 0 w 3309257"/>
              <a:gd name="connsiteY3" fmla="*/ 0 h 6858001"/>
            </a:gdLst>
            <a:ahLst/>
            <a:cxnLst>
              <a:cxn ang="0">
                <a:pos x="connsiteX0" y="connsiteY0"/>
              </a:cxn>
              <a:cxn ang="0">
                <a:pos x="connsiteX1" y="connsiteY1"/>
              </a:cxn>
              <a:cxn ang="0">
                <a:pos x="connsiteX2" y="connsiteY2"/>
              </a:cxn>
              <a:cxn ang="0">
                <a:pos x="connsiteX3" y="connsiteY3"/>
              </a:cxn>
            </a:cxnLst>
            <a:rect l="l" t="t" r="r" b="b"/>
            <a:pathLst>
              <a:path w="3309257" h="6858001">
                <a:moveTo>
                  <a:pt x="0" y="6858001"/>
                </a:moveTo>
                <a:lnTo>
                  <a:pt x="3309257" y="6858001"/>
                </a:lnTo>
                <a:lnTo>
                  <a:pt x="1718889" y="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p>
        </p:txBody>
      </p:sp>
      <p:sp>
        <p:nvSpPr>
          <p:cNvPr id="7" name="任意多边形: 形状 6"/>
          <p:cNvSpPr/>
          <p:nvPr userDrawn="1">
            <p:custDataLst>
              <p:tags r:id="rId2"/>
            </p:custDataLst>
          </p:nvPr>
        </p:nvSpPr>
        <p:spPr>
          <a:xfrm rot="11574254">
            <a:off x="2509618" y="-200140"/>
            <a:ext cx="971535" cy="7258276"/>
          </a:xfrm>
          <a:custGeom>
            <a:avLst/>
            <a:gdLst>
              <a:gd name="connsiteX0" fmla="*/ 0 w 971535"/>
              <a:gd name="connsiteY0" fmla="*/ 7258276 h 7258276"/>
              <a:gd name="connsiteX1" fmla="*/ 932891 w 971535"/>
              <a:gd name="connsiteY1" fmla="*/ 8853 h 7258276"/>
              <a:gd name="connsiteX2" fmla="*/ 971535 w 971535"/>
              <a:gd name="connsiteY2" fmla="*/ 0 h 7258276"/>
              <a:gd name="connsiteX3" fmla="*/ 971535 w 971535"/>
              <a:gd name="connsiteY3" fmla="*/ 7035689 h 7258276"/>
            </a:gdLst>
            <a:ahLst/>
            <a:cxnLst>
              <a:cxn ang="0">
                <a:pos x="connsiteX0" y="connsiteY0"/>
              </a:cxn>
              <a:cxn ang="0">
                <a:pos x="connsiteX1" y="connsiteY1"/>
              </a:cxn>
              <a:cxn ang="0">
                <a:pos x="connsiteX2" y="connsiteY2"/>
              </a:cxn>
              <a:cxn ang="0">
                <a:pos x="connsiteX3" y="connsiteY3"/>
              </a:cxn>
            </a:cxnLst>
            <a:rect l="l" t="t" r="r" b="b"/>
            <a:pathLst>
              <a:path w="971535" h="7258276">
                <a:moveTo>
                  <a:pt x="0" y="7258276"/>
                </a:moveTo>
                <a:lnTo>
                  <a:pt x="932891" y="8853"/>
                </a:lnTo>
                <a:lnTo>
                  <a:pt x="971535" y="0"/>
                </a:lnTo>
                <a:lnTo>
                  <a:pt x="971535" y="7035689"/>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8" name="任意多边形: 形状 7"/>
          <p:cNvSpPr/>
          <p:nvPr userDrawn="1">
            <p:custDataLst>
              <p:tags r:id="rId3"/>
            </p:custDataLst>
          </p:nvPr>
        </p:nvSpPr>
        <p:spPr>
          <a:xfrm>
            <a:off x="1743317" y="3937000"/>
            <a:ext cx="1393003" cy="2921000"/>
          </a:xfrm>
          <a:custGeom>
            <a:avLst/>
            <a:gdLst>
              <a:gd name="connsiteX0" fmla="*/ 1089482 w 1393003"/>
              <a:gd name="connsiteY0" fmla="*/ 0 h 2921000"/>
              <a:gd name="connsiteX1" fmla="*/ 1393003 w 1393003"/>
              <a:gd name="connsiteY1" fmla="*/ 2921000 h 2921000"/>
              <a:gd name="connsiteX2" fmla="*/ 0 w 1393003"/>
              <a:gd name="connsiteY2" fmla="*/ 2921000 h 2921000"/>
            </a:gdLst>
            <a:ahLst/>
            <a:cxnLst>
              <a:cxn ang="0">
                <a:pos x="connsiteX0" y="connsiteY0"/>
              </a:cxn>
              <a:cxn ang="0">
                <a:pos x="connsiteX1" y="connsiteY1"/>
              </a:cxn>
              <a:cxn ang="0">
                <a:pos x="connsiteX2" y="connsiteY2"/>
              </a:cxn>
            </a:cxnLst>
            <a:rect l="l" t="t" r="r" b="b"/>
            <a:pathLst>
              <a:path w="1393003" h="2921000">
                <a:moveTo>
                  <a:pt x="1089482" y="0"/>
                </a:moveTo>
                <a:lnTo>
                  <a:pt x="1393003" y="2921000"/>
                </a:lnTo>
                <a:lnTo>
                  <a:pt x="0" y="292100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3" name="文本框 2"/>
          <p:cNvSpPr txBox="1"/>
          <p:nvPr>
            <p:custDataLst>
              <p:tags r:id="rId4"/>
            </p:custDataLst>
          </p:nvPr>
        </p:nvSpPr>
        <p:spPr>
          <a:xfrm>
            <a:off x="582295" y="457200"/>
            <a:ext cx="1402080" cy="829945"/>
          </a:xfrm>
          <a:prstGeom prst="rect">
            <a:avLst/>
          </a:prstGeom>
          <a:noFill/>
        </p:spPr>
        <p:txBody>
          <a:bodyPr wrap="square" rtlCol="0">
            <a:normAutofit/>
          </a:bodyPr>
          <a:lstStyle/>
          <a:p>
            <a:r>
              <a:rPr lang="zh-CN" altLang="en-US" sz="4800" dirty="0">
                <a:solidFill>
                  <a:schemeClr val="bg1"/>
                </a:solidFill>
                <a:uFillTx/>
                <a:latin typeface="Arial" panose="020B0604020202020204" pitchFamily="34" charset="0"/>
                <a:ea typeface="汉仪旗黑-85S" panose="00020600040101010101" pitchFamily="18" charset="-122"/>
              </a:rPr>
              <a:t>目录</a:t>
            </a:r>
            <a:endParaRPr lang="zh-CN" altLang="en-US" sz="4800" dirty="0">
              <a:solidFill>
                <a:schemeClr val="bg1"/>
              </a:solidFill>
              <a:uFillTx/>
              <a:latin typeface="Arial" panose="020B0604020202020204" pitchFamily="34" charset="0"/>
              <a:ea typeface="汉仪旗黑-85S" panose="00020600040101010101" pitchFamily="18" charset="-122"/>
            </a:endParaRPr>
          </a:p>
        </p:txBody>
      </p:sp>
      <p:sp>
        <p:nvSpPr>
          <p:cNvPr id="4" name="文本框 3"/>
          <p:cNvSpPr txBox="1"/>
          <p:nvPr>
            <p:custDataLst>
              <p:tags r:id="rId5"/>
            </p:custDataLst>
          </p:nvPr>
        </p:nvSpPr>
        <p:spPr>
          <a:xfrm>
            <a:off x="645795" y="1224915"/>
            <a:ext cx="1598295" cy="400050"/>
          </a:xfrm>
          <a:prstGeom prst="rect">
            <a:avLst/>
          </a:prstGeom>
          <a:noFill/>
        </p:spPr>
        <p:txBody>
          <a:bodyPr wrap="square" rtlCol="0">
            <a:normAutofit/>
          </a:bodyPr>
          <a:lstStyle/>
          <a:p>
            <a:r>
              <a:rPr lang="en-US" altLang="zh-CN" sz="2000">
                <a:solidFill>
                  <a:schemeClr val="bg1"/>
                </a:solidFill>
                <a:latin typeface="Arial" panose="020B0604020202020204" pitchFamily="34" charset="0"/>
                <a:ea typeface="微软雅黑" panose="020B0503020204020204" charset="-122"/>
                <a:cs typeface="Arial" panose="020B0604020202020204" pitchFamily="34" charset="0"/>
              </a:rPr>
              <a:t>CONTENTS</a:t>
            </a:r>
            <a:endParaRPr lang="en-US" altLang="zh-CN" sz="200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28" name="文本框 27"/>
          <p:cNvSpPr txBox="1"/>
          <p:nvPr>
            <p:custDataLst>
              <p:tags r:id="rId6"/>
            </p:custDataLst>
          </p:nvPr>
        </p:nvSpPr>
        <p:spPr>
          <a:xfrm>
            <a:off x="6383097" y="206561"/>
            <a:ext cx="515180" cy="811517"/>
          </a:xfrm>
          <a:prstGeom prst="rect">
            <a:avLst/>
          </a:prstGeom>
          <a:noFill/>
        </p:spPr>
        <p:txBody>
          <a:bodyPr wrap="square" rtlCol="0">
            <a:normAutofit lnSpcReduction="10000"/>
          </a:bodyPr>
          <a:lstStyle/>
          <a:p>
            <a:r>
              <a:rPr lang="en-US" altLang="zh-CN" sz="480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rPr>
              <a:t>1</a:t>
            </a:r>
            <a:endParaRPr lang="en-US" altLang="zh-CN" sz="480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endParaRPr>
          </a:p>
        </p:txBody>
      </p:sp>
      <p:sp>
        <p:nvSpPr>
          <p:cNvPr id="34" name="任意多边形: 形状 33"/>
          <p:cNvSpPr/>
          <p:nvPr>
            <p:custDataLst>
              <p:tags r:id="rId7"/>
            </p:custDataLst>
          </p:nvPr>
        </p:nvSpPr>
        <p:spPr>
          <a:xfrm rot="697528">
            <a:off x="5887756" y="408355"/>
            <a:ext cx="241781" cy="339734"/>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endParaRPr lang="zh-CN" altLang="en-US">
              <a:solidFill>
                <a:schemeClr val="tx1">
                  <a:lumMod val="85000"/>
                  <a:lumOff val="15000"/>
                </a:schemeClr>
              </a:solidFill>
            </a:endParaRPr>
          </a:p>
        </p:txBody>
      </p:sp>
      <p:sp>
        <p:nvSpPr>
          <p:cNvPr id="35" name="等腰三角形 34"/>
          <p:cNvSpPr/>
          <p:nvPr>
            <p:custDataLst>
              <p:tags r:id="rId8"/>
            </p:custDataLst>
          </p:nvPr>
        </p:nvSpPr>
        <p:spPr>
          <a:xfrm>
            <a:off x="5948511" y="435013"/>
            <a:ext cx="212644" cy="285178"/>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zh-CN" altLang="en-US" dirty="0">
              <a:solidFill>
                <a:schemeClr val="tx1">
                  <a:lumMod val="85000"/>
                  <a:lumOff val="15000"/>
                </a:schemeClr>
              </a:solidFill>
            </a:endParaRPr>
          </a:p>
        </p:txBody>
      </p:sp>
      <p:sp>
        <p:nvSpPr>
          <p:cNvPr id="29" name="文本框 28"/>
          <p:cNvSpPr txBox="1"/>
          <p:nvPr>
            <p:custDataLst>
              <p:tags r:id="rId9"/>
            </p:custDataLst>
          </p:nvPr>
        </p:nvSpPr>
        <p:spPr>
          <a:xfrm>
            <a:off x="6383097" y="1359672"/>
            <a:ext cx="515180" cy="811517"/>
          </a:xfrm>
          <a:prstGeom prst="rect">
            <a:avLst/>
          </a:prstGeom>
          <a:noFill/>
        </p:spPr>
        <p:txBody>
          <a:bodyPr wrap="square" rtlCol="0">
            <a:normAutofit lnSpcReduction="10000"/>
          </a:bodyPr>
          <a:lstStyle/>
          <a:p>
            <a:r>
              <a:rPr lang="en-US" altLang="zh-CN" sz="480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rPr>
              <a:t>2</a:t>
            </a:r>
            <a:endParaRPr lang="zh-CN" altLang="en-US" sz="480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endParaRPr>
          </a:p>
        </p:txBody>
      </p:sp>
      <p:sp>
        <p:nvSpPr>
          <p:cNvPr id="37" name="任意多边形: 形状 36"/>
          <p:cNvSpPr/>
          <p:nvPr>
            <p:custDataLst>
              <p:tags r:id="rId10"/>
            </p:custDataLst>
          </p:nvPr>
        </p:nvSpPr>
        <p:spPr>
          <a:xfrm rot="697528">
            <a:off x="5887756" y="1596183"/>
            <a:ext cx="241781" cy="339734"/>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endParaRPr lang="zh-CN" altLang="en-US" dirty="0">
              <a:solidFill>
                <a:schemeClr val="tx1">
                  <a:lumMod val="85000"/>
                  <a:lumOff val="15000"/>
                </a:schemeClr>
              </a:solidFill>
            </a:endParaRPr>
          </a:p>
        </p:txBody>
      </p:sp>
      <p:sp>
        <p:nvSpPr>
          <p:cNvPr id="38" name="等腰三角形 37"/>
          <p:cNvSpPr/>
          <p:nvPr>
            <p:custDataLst>
              <p:tags r:id="rId11"/>
            </p:custDataLst>
          </p:nvPr>
        </p:nvSpPr>
        <p:spPr>
          <a:xfrm>
            <a:off x="5948511" y="1622841"/>
            <a:ext cx="212644" cy="285178"/>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zh-CN" altLang="en-US">
              <a:solidFill>
                <a:schemeClr val="tx1">
                  <a:lumMod val="85000"/>
                  <a:lumOff val="15000"/>
                </a:schemeClr>
              </a:solidFill>
            </a:endParaRPr>
          </a:p>
        </p:txBody>
      </p:sp>
      <p:sp>
        <p:nvSpPr>
          <p:cNvPr id="30" name="文本框 29"/>
          <p:cNvSpPr txBox="1"/>
          <p:nvPr>
            <p:custDataLst>
              <p:tags r:id="rId12"/>
            </p:custDataLst>
          </p:nvPr>
        </p:nvSpPr>
        <p:spPr>
          <a:xfrm>
            <a:off x="6383097" y="2512162"/>
            <a:ext cx="515180" cy="811517"/>
          </a:xfrm>
          <a:prstGeom prst="rect">
            <a:avLst/>
          </a:prstGeom>
          <a:noFill/>
        </p:spPr>
        <p:txBody>
          <a:bodyPr wrap="square" rtlCol="0">
            <a:normAutofit lnSpcReduction="10000"/>
          </a:bodyPr>
          <a:lstStyle/>
          <a:p>
            <a:r>
              <a:rPr lang="en-US" altLang="zh-CN" sz="480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rPr>
              <a:t>3</a:t>
            </a:r>
            <a:endParaRPr lang="en-US" altLang="zh-CN" sz="480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endParaRPr>
          </a:p>
        </p:txBody>
      </p:sp>
      <p:sp>
        <p:nvSpPr>
          <p:cNvPr id="40" name="任意多边形: 形状 39"/>
          <p:cNvSpPr/>
          <p:nvPr>
            <p:custDataLst>
              <p:tags r:id="rId13"/>
            </p:custDataLst>
          </p:nvPr>
        </p:nvSpPr>
        <p:spPr>
          <a:xfrm rot="697528">
            <a:off x="5887756" y="2748674"/>
            <a:ext cx="241781" cy="339734"/>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endParaRPr lang="zh-CN" altLang="en-US" dirty="0">
              <a:solidFill>
                <a:schemeClr val="tx1">
                  <a:lumMod val="85000"/>
                  <a:lumOff val="15000"/>
                </a:schemeClr>
              </a:solidFill>
            </a:endParaRPr>
          </a:p>
        </p:txBody>
      </p:sp>
      <p:sp>
        <p:nvSpPr>
          <p:cNvPr id="41" name="等腰三角形 40"/>
          <p:cNvSpPr/>
          <p:nvPr>
            <p:custDataLst>
              <p:tags r:id="rId14"/>
            </p:custDataLst>
          </p:nvPr>
        </p:nvSpPr>
        <p:spPr>
          <a:xfrm>
            <a:off x="5948511" y="2775332"/>
            <a:ext cx="212644" cy="285178"/>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zh-CN" altLang="en-US">
              <a:solidFill>
                <a:schemeClr val="tx1">
                  <a:lumMod val="85000"/>
                  <a:lumOff val="15000"/>
                </a:schemeClr>
              </a:solidFill>
            </a:endParaRPr>
          </a:p>
        </p:txBody>
      </p:sp>
      <p:sp>
        <p:nvSpPr>
          <p:cNvPr id="31" name="文本框 30"/>
          <p:cNvSpPr txBox="1"/>
          <p:nvPr>
            <p:custDataLst>
              <p:tags r:id="rId15"/>
            </p:custDataLst>
          </p:nvPr>
        </p:nvSpPr>
        <p:spPr>
          <a:xfrm>
            <a:off x="6383097" y="3664653"/>
            <a:ext cx="515180" cy="811517"/>
          </a:xfrm>
          <a:prstGeom prst="rect">
            <a:avLst/>
          </a:prstGeom>
          <a:noFill/>
        </p:spPr>
        <p:txBody>
          <a:bodyPr wrap="square" rtlCol="0">
            <a:normAutofit lnSpcReduction="10000"/>
          </a:bodyPr>
          <a:lstStyle/>
          <a:p>
            <a:r>
              <a:rPr lang="en-US" altLang="zh-CN" sz="480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rPr>
              <a:t>4</a:t>
            </a:r>
            <a:endParaRPr lang="en-US" altLang="zh-CN" sz="480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endParaRPr>
          </a:p>
        </p:txBody>
      </p:sp>
      <p:sp>
        <p:nvSpPr>
          <p:cNvPr id="43" name="任意多边形: 形状 42"/>
          <p:cNvSpPr/>
          <p:nvPr>
            <p:custDataLst>
              <p:tags r:id="rId16"/>
            </p:custDataLst>
          </p:nvPr>
        </p:nvSpPr>
        <p:spPr>
          <a:xfrm rot="697528">
            <a:off x="5887756" y="3901164"/>
            <a:ext cx="241781" cy="339734"/>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endParaRPr lang="zh-CN" altLang="en-US" dirty="0">
              <a:solidFill>
                <a:schemeClr val="tx1">
                  <a:lumMod val="85000"/>
                  <a:lumOff val="15000"/>
                </a:schemeClr>
              </a:solidFill>
            </a:endParaRPr>
          </a:p>
        </p:txBody>
      </p:sp>
      <p:sp>
        <p:nvSpPr>
          <p:cNvPr id="44" name="等腰三角形 43"/>
          <p:cNvSpPr/>
          <p:nvPr>
            <p:custDataLst>
              <p:tags r:id="rId17"/>
            </p:custDataLst>
          </p:nvPr>
        </p:nvSpPr>
        <p:spPr>
          <a:xfrm>
            <a:off x="5948511" y="3927822"/>
            <a:ext cx="212644" cy="285178"/>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zh-CN" altLang="en-US">
              <a:solidFill>
                <a:schemeClr val="tx1">
                  <a:lumMod val="85000"/>
                  <a:lumOff val="15000"/>
                </a:schemeClr>
              </a:solidFill>
            </a:endParaRPr>
          </a:p>
        </p:txBody>
      </p:sp>
      <p:sp>
        <p:nvSpPr>
          <p:cNvPr id="58" name="文本框 57"/>
          <p:cNvSpPr txBox="1"/>
          <p:nvPr>
            <p:custDataLst>
              <p:tags r:id="rId18"/>
            </p:custDataLst>
          </p:nvPr>
        </p:nvSpPr>
        <p:spPr>
          <a:xfrm>
            <a:off x="6381857" y="4817144"/>
            <a:ext cx="515180" cy="811517"/>
          </a:xfrm>
          <a:prstGeom prst="rect">
            <a:avLst/>
          </a:prstGeom>
          <a:noFill/>
        </p:spPr>
        <p:txBody>
          <a:bodyPr wrap="square" rtlCol="0">
            <a:normAutofit lnSpcReduction="10000"/>
          </a:bodyPr>
          <a:lstStyle/>
          <a:p>
            <a:r>
              <a:rPr lang="en-US" altLang="zh-CN" sz="4800" dirty="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rPr>
              <a:t>5</a:t>
            </a:r>
            <a:endParaRPr lang="en-US" altLang="zh-CN" sz="4800" dirty="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endParaRPr>
          </a:p>
        </p:txBody>
      </p:sp>
      <p:sp>
        <p:nvSpPr>
          <p:cNvPr id="63" name="任意多边形: 形状 62"/>
          <p:cNvSpPr/>
          <p:nvPr>
            <p:custDataLst>
              <p:tags r:id="rId19"/>
            </p:custDataLst>
          </p:nvPr>
        </p:nvSpPr>
        <p:spPr>
          <a:xfrm rot="697528">
            <a:off x="5886516" y="5053655"/>
            <a:ext cx="241781" cy="339734"/>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endParaRPr lang="zh-CN" altLang="en-US">
              <a:solidFill>
                <a:schemeClr val="tx1">
                  <a:lumMod val="85000"/>
                  <a:lumOff val="15000"/>
                </a:schemeClr>
              </a:solidFill>
            </a:endParaRPr>
          </a:p>
        </p:txBody>
      </p:sp>
      <p:sp>
        <p:nvSpPr>
          <p:cNvPr id="64" name="等腰三角形 63"/>
          <p:cNvSpPr/>
          <p:nvPr>
            <p:custDataLst>
              <p:tags r:id="rId20"/>
            </p:custDataLst>
          </p:nvPr>
        </p:nvSpPr>
        <p:spPr>
          <a:xfrm>
            <a:off x="5947271" y="5080313"/>
            <a:ext cx="212644" cy="285178"/>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zh-CN" altLang="en-US">
              <a:solidFill>
                <a:schemeClr val="tx1">
                  <a:lumMod val="85000"/>
                  <a:lumOff val="15000"/>
                </a:schemeClr>
              </a:solidFill>
            </a:endParaRPr>
          </a:p>
        </p:txBody>
      </p:sp>
      <p:sp>
        <p:nvSpPr>
          <p:cNvPr id="13" name="文本框 12"/>
          <p:cNvSpPr txBox="1"/>
          <p:nvPr>
            <p:custDataLst>
              <p:tags r:id="rId21"/>
            </p:custDataLst>
          </p:nvPr>
        </p:nvSpPr>
        <p:spPr>
          <a:xfrm>
            <a:off x="7120220" y="205934"/>
            <a:ext cx="4001170" cy="811517"/>
          </a:xfrm>
          <a:prstGeom prst="rect">
            <a:avLst/>
          </a:prstGeom>
          <a:noFill/>
        </p:spPr>
        <p:txBody>
          <a:bodyPr wrap="square" rtlCol="0" anchor="ctr">
            <a:normAutofit/>
          </a:bodyPr>
          <a:lstStyle/>
          <a:p>
            <a:r>
              <a:rPr lang="zh-CN" altLang="en-US" sz="24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rPr>
              <a:t>深度学习发展历史及现况</a:t>
            </a:r>
            <a:endParaRPr lang="zh-CN" altLang="en-US" sz="24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endParaRPr>
          </a:p>
        </p:txBody>
      </p:sp>
      <p:sp>
        <p:nvSpPr>
          <p:cNvPr id="66" name="文本框 65"/>
          <p:cNvSpPr txBox="1"/>
          <p:nvPr>
            <p:custDataLst>
              <p:tags r:id="rId22"/>
            </p:custDataLst>
          </p:nvPr>
        </p:nvSpPr>
        <p:spPr>
          <a:xfrm>
            <a:off x="7134095" y="1389153"/>
            <a:ext cx="3850083" cy="811368"/>
          </a:xfrm>
          <a:prstGeom prst="rect">
            <a:avLst/>
          </a:prstGeom>
          <a:noFill/>
        </p:spPr>
        <p:txBody>
          <a:bodyPr wrap="square" rtlCol="0" anchor="ctr">
            <a:noAutofit/>
          </a:bodyPr>
          <a:lstStyle/>
          <a:p>
            <a:r>
              <a:rPr lang="zh-CN" altLang="en-US" sz="24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rPr>
              <a:t>神经网络以及相关概念</a:t>
            </a:r>
            <a:endParaRPr lang="zh-CN" altLang="en-US" sz="24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endParaRPr>
          </a:p>
        </p:txBody>
      </p:sp>
      <p:sp>
        <p:nvSpPr>
          <p:cNvPr id="68" name="文本框 67"/>
          <p:cNvSpPr txBox="1"/>
          <p:nvPr>
            <p:custDataLst>
              <p:tags r:id="rId23"/>
            </p:custDataLst>
          </p:nvPr>
        </p:nvSpPr>
        <p:spPr>
          <a:xfrm>
            <a:off x="7120075" y="2441674"/>
            <a:ext cx="2811482" cy="811517"/>
          </a:xfrm>
          <a:prstGeom prst="rect">
            <a:avLst/>
          </a:prstGeom>
          <a:noFill/>
        </p:spPr>
        <p:txBody>
          <a:bodyPr wrap="square" rtlCol="0" anchor="ctr">
            <a:normAutofit/>
          </a:bodyPr>
          <a:lstStyle/>
          <a:p>
            <a:r>
              <a:rPr lang="zh-CN" altLang="en-US" sz="24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rPr>
              <a:t>激活函数</a:t>
            </a:r>
            <a:endParaRPr lang="zh-CN" altLang="en-US" sz="24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endParaRPr>
          </a:p>
        </p:txBody>
      </p:sp>
      <p:sp>
        <p:nvSpPr>
          <p:cNvPr id="70" name="文本框 69"/>
          <p:cNvSpPr txBox="1"/>
          <p:nvPr>
            <p:custDataLst>
              <p:tags r:id="rId24"/>
            </p:custDataLst>
          </p:nvPr>
        </p:nvSpPr>
        <p:spPr>
          <a:xfrm>
            <a:off x="7153908" y="3664957"/>
            <a:ext cx="2811482" cy="811517"/>
          </a:xfrm>
          <a:prstGeom prst="rect">
            <a:avLst/>
          </a:prstGeom>
          <a:noFill/>
        </p:spPr>
        <p:txBody>
          <a:bodyPr wrap="square" rtlCol="0" anchor="ctr">
            <a:normAutofit/>
          </a:bodyPr>
          <a:lstStyle/>
          <a:p>
            <a:r>
              <a:rPr lang="zh-CN" altLang="en-US" sz="24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rPr>
              <a:t>监督学习</a:t>
            </a:r>
            <a:endParaRPr lang="zh-CN" altLang="en-US" sz="24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endParaRPr>
          </a:p>
        </p:txBody>
      </p:sp>
      <p:sp>
        <p:nvSpPr>
          <p:cNvPr id="72" name="文本框 71"/>
          <p:cNvSpPr txBox="1"/>
          <p:nvPr>
            <p:custDataLst>
              <p:tags r:id="rId25"/>
            </p:custDataLst>
          </p:nvPr>
        </p:nvSpPr>
        <p:spPr>
          <a:xfrm>
            <a:off x="7134095" y="4816948"/>
            <a:ext cx="3808104" cy="811368"/>
          </a:xfrm>
          <a:prstGeom prst="rect">
            <a:avLst/>
          </a:prstGeom>
          <a:noFill/>
        </p:spPr>
        <p:txBody>
          <a:bodyPr wrap="square" rtlCol="0" anchor="ctr">
            <a:noAutofit/>
          </a:bodyPr>
          <a:lstStyle/>
          <a:p>
            <a:r>
              <a:rPr lang="zh-CN" altLang="en-US" sz="2400"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rPr>
              <a:t>梯度下降与反向传播算法</a:t>
            </a:r>
            <a:endParaRPr lang="zh-CN" altLang="en-US" sz="2400"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endParaRPr>
          </a:p>
        </p:txBody>
      </p:sp>
      <p:sp>
        <p:nvSpPr>
          <p:cNvPr id="32" name="文本框 31"/>
          <p:cNvSpPr txBox="1"/>
          <p:nvPr>
            <p:custDataLst>
              <p:tags r:id="rId26"/>
            </p:custDataLst>
          </p:nvPr>
        </p:nvSpPr>
        <p:spPr>
          <a:xfrm>
            <a:off x="6350106" y="5968395"/>
            <a:ext cx="515180" cy="811517"/>
          </a:xfrm>
          <a:prstGeom prst="rect">
            <a:avLst/>
          </a:prstGeom>
          <a:noFill/>
        </p:spPr>
        <p:txBody>
          <a:bodyPr wrap="square" rtlCol="0">
            <a:normAutofit lnSpcReduction="10000"/>
          </a:bodyPr>
          <a:lstStyle/>
          <a:p>
            <a:r>
              <a:rPr lang="en-US" altLang="zh-CN" sz="48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rPr>
              <a:t>6</a:t>
            </a:r>
            <a:endParaRPr lang="en-US" altLang="zh-CN" sz="4800" dirty="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endParaRPr>
          </a:p>
        </p:txBody>
      </p:sp>
      <p:sp>
        <p:nvSpPr>
          <p:cNvPr id="36" name="任意多边形: 形状 35"/>
          <p:cNvSpPr/>
          <p:nvPr>
            <p:custDataLst>
              <p:tags r:id="rId27"/>
            </p:custDataLst>
          </p:nvPr>
        </p:nvSpPr>
        <p:spPr>
          <a:xfrm rot="697528">
            <a:off x="5854898" y="6204906"/>
            <a:ext cx="241781" cy="339734"/>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endParaRPr lang="zh-CN" altLang="en-US">
              <a:solidFill>
                <a:schemeClr val="tx1">
                  <a:lumMod val="85000"/>
                  <a:lumOff val="15000"/>
                </a:schemeClr>
              </a:solidFill>
            </a:endParaRPr>
          </a:p>
        </p:txBody>
      </p:sp>
      <p:sp>
        <p:nvSpPr>
          <p:cNvPr id="39" name="等腰三角形 38"/>
          <p:cNvSpPr/>
          <p:nvPr>
            <p:custDataLst>
              <p:tags r:id="rId28"/>
            </p:custDataLst>
          </p:nvPr>
        </p:nvSpPr>
        <p:spPr>
          <a:xfrm>
            <a:off x="5915653" y="6231564"/>
            <a:ext cx="212644" cy="285178"/>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zh-CN" altLang="en-US">
              <a:solidFill>
                <a:schemeClr val="tx1">
                  <a:lumMod val="85000"/>
                  <a:lumOff val="15000"/>
                </a:schemeClr>
              </a:solidFill>
            </a:endParaRPr>
          </a:p>
        </p:txBody>
      </p:sp>
      <p:sp>
        <p:nvSpPr>
          <p:cNvPr id="42" name="文本框 41"/>
          <p:cNvSpPr txBox="1"/>
          <p:nvPr>
            <p:custDataLst>
              <p:tags r:id="rId29"/>
            </p:custDataLst>
          </p:nvPr>
        </p:nvSpPr>
        <p:spPr>
          <a:xfrm>
            <a:off x="7154145" y="5968527"/>
            <a:ext cx="3517390" cy="811368"/>
          </a:xfrm>
          <a:prstGeom prst="rect">
            <a:avLst/>
          </a:prstGeom>
          <a:noFill/>
        </p:spPr>
        <p:txBody>
          <a:bodyPr wrap="square" rtlCol="0" anchor="ctr">
            <a:noAutofit/>
          </a:bodyPr>
          <a:lstStyle/>
          <a:p>
            <a:r>
              <a:rPr lang="en-US" altLang="zh-CN" sz="2400"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rPr>
              <a:t>CNN</a:t>
            </a:r>
            <a:r>
              <a:rPr lang="zh-CN" altLang="en-US" sz="2400"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rPr>
              <a:t>、</a:t>
            </a:r>
            <a:r>
              <a:rPr lang="en-US" altLang="zh-CN" sz="2400"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rPr>
              <a:t>RNN</a:t>
            </a:r>
            <a:r>
              <a:rPr lang="zh-CN" altLang="en-US" sz="2400"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rPr>
              <a:t>与</a:t>
            </a:r>
            <a:r>
              <a:rPr lang="en-US" altLang="zh-CN" sz="2400"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rPr>
              <a:t>LSTM</a:t>
            </a:r>
            <a:endParaRPr lang="en-US" altLang="zh-CN" sz="2400"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endParaRPr>
          </a:p>
        </p:txBody>
      </p:sp>
    </p:spTree>
    <p:custDataLst>
      <p:tags r:id="rId30"/>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589450" y="334800"/>
            <a:ext cx="9626400" cy="723600"/>
          </a:xfrm>
        </p:spPr>
        <p:txBody>
          <a:bodyPr>
            <a:normAutofit/>
          </a:bodyPr>
          <a:lstStyle/>
          <a:p>
            <a:r>
              <a:rPr lang="zh-CN" altLang="en-US" sz="3600" b="1" spc="200" dirty="0">
                <a:solidFill>
                  <a:srgbClr val="FFC000"/>
                </a:solidFill>
                <a:latin typeface="汉仪旗黑-85S" panose="00020600040101010101" pitchFamily="18" charset="-122"/>
                <a:ea typeface="汉仪旗黑-85S" panose="00020600040101010101" pitchFamily="18" charset="-122"/>
                <a:sym typeface="+mn-ea"/>
              </a:rPr>
              <a:t>池化层</a:t>
            </a:r>
            <a:r>
              <a:rPr lang="en-US" altLang="zh-CN" sz="3600" b="1" spc="200" dirty="0">
                <a:solidFill>
                  <a:srgbClr val="FFC000"/>
                </a:solidFill>
                <a:latin typeface="汉仪旗黑-85S" panose="00020600040101010101" pitchFamily="18" charset="-122"/>
                <a:ea typeface="汉仪旗黑-85S" panose="00020600040101010101" pitchFamily="18" charset="-122"/>
                <a:sym typeface="+mn-ea"/>
              </a:rPr>
              <a:t> </a:t>
            </a:r>
            <a:r>
              <a:rPr lang="zh-CN" altLang="en-US" sz="3600" b="1" spc="200" dirty="0">
                <a:solidFill>
                  <a:srgbClr val="FFC000"/>
                </a:solidFill>
                <a:latin typeface="汉仪旗黑-85S" panose="00020600040101010101" pitchFamily="18" charset="-122"/>
                <a:ea typeface="汉仪旗黑-85S" panose="00020600040101010101" pitchFamily="18" charset="-122"/>
                <a:sym typeface="+mn-ea"/>
              </a:rPr>
              <a:t>Pooling</a:t>
            </a:r>
            <a:endParaRPr lang="zh-CN" altLang="en-US" sz="3600" b="1" spc="200" dirty="0">
              <a:solidFill>
                <a:srgbClr val="FFC000"/>
              </a:solidFill>
              <a:latin typeface="汉仪旗黑-85S" panose="00020600040101010101" pitchFamily="18" charset="-122"/>
              <a:ea typeface="汉仪旗黑-85S" panose="00020600040101010101" pitchFamily="18" charset="-122"/>
              <a:sym typeface="+mn-ea"/>
            </a:endParaRPr>
          </a:p>
        </p:txBody>
      </p:sp>
      <p:sp>
        <p:nvSpPr>
          <p:cNvPr id="2" name="文本框 1"/>
          <p:cNvSpPr txBox="1"/>
          <p:nvPr/>
        </p:nvSpPr>
        <p:spPr>
          <a:xfrm>
            <a:off x="6807200" y="1614805"/>
            <a:ext cx="4603750" cy="2584450"/>
          </a:xfrm>
          <a:prstGeom prst="rect">
            <a:avLst/>
          </a:prstGeom>
          <a:noFill/>
        </p:spPr>
        <p:txBody>
          <a:bodyPr wrap="square" rtlCol="0" anchor="t">
            <a:spAutoFit/>
          </a:bodyPr>
          <a:p>
            <a:r>
              <a:rPr lang="zh-CN" altLang="en-US">
                <a:latin typeface="楷体_GB2312" panose="02010609030101010101" charset="-122"/>
                <a:ea typeface="楷体_GB2312" panose="02010609030101010101" charset="-122"/>
                <a:cs typeface="楷体_GB2312" panose="02010609030101010101" charset="-122"/>
              </a:rPr>
              <a:t>池化层 (Pooling) 降低维度, 缩减模型大小，提高计算速度. 。即: 主要对卷积层学习到的特征图进行下采样（SubSampling）处理。</a:t>
            </a:r>
            <a:endParaRPr lang="zh-CN" altLang="en-US">
              <a:latin typeface="楷体_GB2312" panose="02010609030101010101" charset="-122"/>
              <a:ea typeface="楷体_GB2312" panose="02010609030101010101" charset="-122"/>
              <a:cs typeface="楷体_GB2312" panose="02010609030101010101" charset="-122"/>
            </a:endParaRPr>
          </a:p>
          <a:p>
            <a:endParaRPr lang="zh-CN" altLang="en-US">
              <a:latin typeface="楷体_GB2312" panose="02010609030101010101" charset="-122"/>
              <a:ea typeface="楷体_GB2312" panose="02010609030101010101" charset="-122"/>
              <a:cs typeface="楷体_GB2312" panose="02010609030101010101" charset="-122"/>
            </a:endParaRPr>
          </a:p>
          <a:p>
            <a:r>
              <a:rPr lang="zh-CN" altLang="en-US">
                <a:latin typeface="楷体_GB2312" panose="02010609030101010101" charset="-122"/>
                <a:ea typeface="楷体_GB2312" panose="02010609030101010101" charset="-122"/>
                <a:cs typeface="楷体_GB2312" panose="02010609030101010101" charset="-122"/>
              </a:rPr>
              <a:t>池化层主要有两种:</a:t>
            </a:r>
            <a:endParaRPr lang="zh-CN" altLang="en-US">
              <a:latin typeface="楷体_GB2312" panose="02010609030101010101" charset="-122"/>
              <a:ea typeface="楷体_GB2312" panose="02010609030101010101" charset="-122"/>
              <a:cs typeface="楷体_GB2312" panose="02010609030101010101" charset="-122"/>
            </a:endParaRPr>
          </a:p>
          <a:p>
            <a:endParaRPr lang="zh-CN" altLang="en-US">
              <a:latin typeface="楷体_GB2312" panose="02010609030101010101" charset="-122"/>
              <a:ea typeface="楷体_GB2312" panose="02010609030101010101" charset="-122"/>
              <a:cs typeface="楷体_GB2312" panose="02010609030101010101" charset="-122"/>
            </a:endParaRPr>
          </a:p>
          <a:p>
            <a:pPr marL="285750" indent="-285750">
              <a:buFont typeface="Arial" panose="020B0604020202020204" pitchFamily="34" charset="0"/>
              <a:buChar char="•"/>
            </a:pPr>
            <a:r>
              <a:rPr lang="zh-CN" altLang="en-US">
                <a:latin typeface="楷体_GB2312" panose="02010609030101010101" charset="-122"/>
                <a:ea typeface="楷体_GB2312" panose="02010609030101010101" charset="-122"/>
                <a:cs typeface="楷体_GB2312" panose="02010609030101010101" charset="-122"/>
              </a:rPr>
              <a:t>最大池化</a:t>
            </a:r>
            <a:endParaRPr lang="zh-CN" altLang="en-US">
              <a:latin typeface="楷体_GB2312" panose="02010609030101010101" charset="-122"/>
              <a:ea typeface="楷体_GB2312" panose="02010609030101010101" charset="-122"/>
              <a:cs typeface="楷体_GB2312" panose="02010609030101010101" charset="-122"/>
            </a:endParaRPr>
          </a:p>
          <a:p>
            <a:pPr marL="285750" indent="-285750">
              <a:buFont typeface="Arial" panose="020B0604020202020204" pitchFamily="34" charset="0"/>
              <a:buChar char="•"/>
            </a:pPr>
            <a:r>
              <a:rPr lang="zh-CN" altLang="en-US">
                <a:latin typeface="楷体_GB2312" panose="02010609030101010101" charset="-122"/>
                <a:ea typeface="楷体_GB2312" panose="02010609030101010101" charset="-122"/>
                <a:cs typeface="楷体_GB2312" panose="02010609030101010101" charset="-122"/>
              </a:rPr>
              <a:t>平均池化</a:t>
            </a:r>
            <a:endParaRPr lang="zh-CN" altLang="en-US">
              <a:latin typeface="楷体_GB2312" panose="02010609030101010101" charset="-122"/>
              <a:ea typeface="楷体_GB2312" panose="02010609030101010101" charset="-122"/>
              <a:cs typeface="楷体_GB2312" panose="02010609030101010101" charset="-122"/>
            </a:endParaRPr>
          </a:p>
        </p:txBody>
      </p:sp>
      <p:pic>
        <p:nvPicPr>
          <p:cNvPr id="3" name="图片 2"/>
          <p:cNvPicPr>
            <a:picLocks noChangeAspect="1"/>
          </p:cNvPicPr>
          <p:nvPr>
            <p:custDataLst>
              <p:tags r:id="rId2"/>
            </p:custDataLst>
          </p:nvPr>
        </p:nvPicPr>
        <p:blipFill>
          <a:blip r:embed="rId3"/>
          <a:stretch>
            <a:fillRect/>
          </a:stretch>
        </p:blipFill>
        <p:spPr>
          <a:xfrm>
            <a:off x="589280" y="1082040"/>
            <a:ext cx="5440680" cy="4693920"/>
          </a:xfrm>
          <a:prstGeom prst="rect">
            <a:avLst/>
          </a:prstGeom>
        </p:spPr>
      </p:pic>
    </p:spTree>
    <p:custDataLst>
      <p:tags r:id="rId4"/>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2649220" y="2442845"/>
            <a:ext cx="7117715" cy="1971675"/>
          </a:xfrm>
        </p:spPr>
        <p:txBody>
          <a:bodyPr>
            <a:normAutofit fontScale="90000"/>
          </a:bodyPr>
          <a:p>
            <a:r>
              <a:rPr lang="zh-CN" altLang="en-US"/>
              <a:t>Recurrent Neural Network</a:t>
            </a:r>
            <a:endParaRPr lang="zh-CN" altLang="en-US"/>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589450" y="334800"/>
            <a:ext cx="9626400" cy="723600"/>
          </a:xfrm>
        </p:spPr>
        <p:txBody>
          <a:bodyPr>
            <a:normAutofit/>
          </a:bodyPr>
          <a:lstStyle/>
          <a:p>
            <a:r>
              <a:rPr lang="en-US" sz="3600" b="1" spc="200" dirty="0">
                <a:solidFill>
                  <a:srgbClr val="FFC000"/>
                </a:solidFill>
                <a:latin typeface="汉仪旗黑-85S" panose="00020600040101010101" pitchFamily="18" charset="-122"/>
                <a:ea typeface="汉仪旗黑-85S" panose="00020600040101010101" pitchFamily="18" charset="-122"/>
                <a:sym typeface="+mn-ea"/>
              </a:rPr>
              <a:t>RNN</a:t>
            </a:r>
            <a:endParaRPr lang="en-US" sz="3600" b="1" spc="200" dirty="0">
              <a:solidFill>
                <a:srgbClr val="FFC000"/>
              </a:solidFill>
              <a:latin typeface="汉仪旗黑-85S" panose="00020600040101010101" pitchFamily="18" charset="-122"/>
              <a:ea typeface="汉仪旗黑-85S" panose="00020600040101010101" pitchFamily="18" charset="-122"/>
              <a:sym typeface="+mn-ea"/>
            </a:endParaRPr>
          </a:p>
        </p:txBody>
      </p:sp>
      <p:sp>
        <p:nvSpPr>
          <p:cNvPr id="2" name="文本框 1"/>
          <p:cNvSpPr txBox="1"/>
          <p:nvPr/>
        </p:nvSpPr>
        <p:spPr>
          <a:xfrm>
            <a:off x="589280" y="1058545"/>
            <a:ext cx="10821670" cy="2861310"/>
          </a:xfrm>
          <a:prstGeom prst="rect">
            <a:avLst/>
          </a:prstGeom>
          <a:noFill/>
        </p:spPr>
        <p:txBody>
          <a:bodyPr wrap="square" rtlCol="0" anchor="t">
            <a:spAutoFit/>
          </a:bodyPr>
          <a:p>
            <a:r>
              <a:rPr lang="en-US" altLang="zh-CN">
                <a:latin typeface="楷体_GB2312" panose="02010609030101010101" charset="-122"/>
                <a:ea typeface="楷体_GB2312" panose="02010609030101010101" charset="-122"/>
                <a:cs typeface="楷体_GB2312" panose="02010609030101010101" charset="-122"/>
              </a:rPr>
              <a:t>    </a:t>
            </a:r>
            <a:r>
              <a:rPr lang="zh-CN" altLang="en-US">
                <a:latin typeface="楷体_GB2312" panose="02010609030101010101" charset="-122"/>
                <a:ea typeface="楷体_GB2312" panose="02010609030101010101" charset="-122"/>
                <a:cs typeface="楷体_GB2312" panose="02010609030101010101" charset="-122"/>
              </a:rPr>
              <a:t>细想BP算法,CNN(卷积神经网络)我们会发现, 他们的输出都是只考虑前一个输入的影响而不考虑其它时刻输入的影响, 比如简单的猫,狗,手写数字等单个物体的识别具有较好的效果. 但是, 对于一些与时间先后有关的, 比如视频的下一时刻的预测,文档前后文内容的预测等, 这些算法的表现就不尽如人意了.因此, RNN就应运而生了。</a:t>
            </a:r>
            <a:endParaRPr lang="zh-CN" altLang="en-US">
              <a:latin typeface="楷体_GB2312" panose="02010609030101010101" charset="-122"/>
              <a:ea typeface="楷体_GB2312" panose="02010609030101010101" charset="-122"/>
              <a:cs typeface="楷体_GB2312" panose="02010609030101010101" charset="-122"/>
            </a:endParaRPr>
          </a:p>
          <a:p>
            <a:r>
              <a:rPr lang="zh-CN" altLang="en-US">
                <a:latin typeface="楷体_GB2312" panose="02010609030101010101" charset="-122"/>
                <a:ea typeface="楷体_GB2312" panose="02010609030101010101" charset="-122"/>
                <a:cs typeface="楷体_GB2312" panose="02010609030101010101" charset="-122"/>
              </a:rPr>
              <a:t> </a:t>
            </a:r>
            <a:r>
              <a:rPr lang="en-US" altLang="zh-CN">
                <a:latin typeface="楷体_GB2312" panose="02010609030101010101" charset="-122"/>
                <a:ea typeface="楷体_GB2312" panose="02010609030101010101" charset="-122"/>
                <a:cs typeface="楷体_GB2312" panose="02010609030101010101" charset="-122"/>
              </a:rPr>
              <a:t>   </a:t>
            </a:r>
            <a:r>
              <a:rPr lang="zh-CN" altLang="en-US">
                <a:latin typeface="楷体_GB2312" panose="02010609030101010101" charset="-122"/>
                <a:ea typeface="楷体_GB2312" panose="02010609030101010101" charset="-122"/>
                <a:cs typeface="楷体_GB2312" panose="02010609030101010101" charset="-122"/>
              </a:rPr>
              <a:t>RNN是一种特殊的神经网络结构, 它是根据"</a:t>
            </a:r>
            <a:r>
              <a:rPr lang="zh-CN" altLang="en-US">
                <a:solidFill>
                  <a:srgbClr val="FF0000"/>
                </a:solidFill>
                <a:latin typeface="楷体_GB2312" panose="02010609030101010101" charset="-122"/>
                <a:ea typeface="楷体_GB2312" panose="02010609030101010101" charset="-122"/>
                <a:cs typeface="楷体_GB2312" panose="02010609030101010101" charset="-122"/>
              </a:rPr>
              <a:t>人的认知是基于过往的经验和记忆</a:t>
            </a:r>
            <a:r>
              <a:rPr lang="zh-CN" altLang="en-US">
                <a:latin typeface="楷体_GB2312" panose="02010609030101010101" charset="-122"/>
                <a:ea typeface="楷体_GB2312" panose="02010609030101010101" charset="-122"/>
                <a:cs typeface="楷体_GB2312" panose="02010609030101010101" charset="-122"/>
              </a:rPr>
              <a:t>"这一观点提出的. 它与DNN,CNN不同的是: 它不仅考虑前一时刻的输入,而且赋予了网络对前面的内容的一种'记忆'功能.</a:t>
            </a:r>
            <a:endParaRPr lang="zh-CN" altLang="en-US">
              <a:latin typeface="楷体_GB2312" panose="02010609030101010101" charset="-122"/>
              <a:ea typeface="楷体_GB2312" panose="02010609030101010101" charset="-122"/>
              <a:cs typeface="楷体_GB2312" panose="02010609030101010101" charset="-122"/>
            </a:endParaRPr>
          </a:p>
          <a:p>
            <a:r>
              <a:rPr lang="zh-CN" altLang="en-US">
                <a:latin typeface="楷体_GB2312" panose="02010609030101010101" charset="-122"/>
                <a:ea typeface="楷体_GB2312" panose="02010609030101010101" charset="-122"/>
                <a:cs typeface="楷体_GB2312" panose="02010609030101010101" charset="-122"/>
              </a:rPr>
              <a:t>    RNN之所以称为循环神经网路，即一个序列当前的输出与前面的输出也有关。具体的表现形式为网络会对前面的信息进行记忆并应用于当前输出的计算中，即隐藏层之间的节点不再无连接而是有连接的，并且隐藏层的输入不仅包括输入层的输出还包括上一时刻隐藏层的输出。</a:t>
            </a:r>
            <a:endParaRPr lang="zh-CN" altLang="en-US">
              <a:latin typeface="楷体_GB2312" panose="02010609030101010101" charset="-122"/>
              <a:ea typeface="楷体_GB2312" panose="02010609030101010101" charset="-122"/>
              <a:cs typeface="楷体_GB2312" panose="02010609030101010101" charset="-122"/>
            </a:endParaRPr>
          </a:p>
          <a:p>
            <a:endParaRPr lang="zh-CN" altLang="en-US">
              <a:latin typeface="楷体_GB2312" panose="02010609030101010101" charset="-122"/>
              <a:ea typeface="楷体_GB2312" panose="02010609030101010101" charset="-122"/>
              <a:cs typeface="楷体_GB2312" panose="02010609030101010101" charset="-122"/>
            </a:endParaRPr>
          </a:p>
        </p:txBody>
      </p:sp>
      <p:pic>
        <p:nvPicPr>
          <p:cNvPr id="4" name="图片 3"/>
          <p:cNvPicPr>
            <a:picLocks noChangeAspect="1"/>
          </p:cNvPicPr>
          <p:nvPr>
            <p:custDataLst>
              <p:tags r:id="rId2"/>
            </p:custDataLst>
          </p:nvPr>
        </p:nvPicPr>
        <p:blipFill>
          <a:blip r:embed="rId3"/>
          <a:stretch>
            <a:fillRect/>
          </a:stretch>
        </p:blipFill>
        <p:spPr>
          <a:xfrm>
            <a:off x="2661920" y="3841115"/>
            <a:ext cx="6275070" cy="2748280"/>
          </a:xfrm>
          <a:prstGeom prst="rect">
            <a:avLst/>
          </a:prstGeom>
        </p:spPr>
      </p:pic>
    </p:spTree>
    <p:custDataLst>
      <p:tags r:id="rId4"/>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518330" y="212880"/>
            <a:ext cx="9626400" cy="723600"/>
          </a:xfrm>
        </p:spPr>
        <p:txBody>
          <a:bodyPr>
            <a:normAutofit/>
          </a:bodyPr>
          <a:lstStyle/>
          <a:p>
            <a:r>
              <a:rPr sz="3600" b="1" spc="200" dirty="0">
                <a:solidFill>
                  <a:srgbClr val="FFC000"/>
                </a:solidFill>
                <a:latin typeface="汉仪旗黑-85S" panose="00020600040101010101" pitchFamily="18" charset="-122"/>
                <a:ea typeface="汉仪旗黑-85S" panose="00020600040101010101" pitchFamily="18" charset="-122"/>
                <a:sym typeface="+mn-ea"/>
              </a:rPr>
              <a:t>词嵌入层</a:t>
            </a:r>
            <a:r>
              <a:rPr lang="en-US" sz="3600" b="1" spc="200" dirty="0">
                <a:solidFill>
                  <a:srgbClr val="FFC000"/>
                </a:solidFill>
                <a:latin typeface="汉仪旗黑-85S" panose="00020600040101010101" pitchFamily="18" charset="-122"/>
                <a:ea typeface="汉仪旗黑-85S" panose="00020600040101010101" pitchFamily="18" charset="-122"/>
                <a:sym typeface="+mn-ea"/>
              </a:rPr>
              <a:t> </a:t>
            </a:r>
            <a:r>
              <a:rPr sz="3600" b="1" spc="200" dirty="0">
                <a:solidFill>
                  <a:srgbClr val="FFC000"/>
                </a:solidFill>
                <a:latin typeface="汉仪旗黑-85S" panose="00020600040101010101" pitchFamily="18" charset="-122"/>
                <a:ea typeface="汉仪旗黑-85S" panose="00020600040101010101" pitchFamily="18" charset="-122"/>
                <a:sym typeface="+mn-ea"/>
              </a:rPr>
              <a:t>Word embeddings</a:t>
            </a:r>
            <a:endParaRPr sz="3600" b="1" spc="200" dirty="0">
              <a:solidFill>
                <a:srgbClr val="FFC000"/>
              </a:solidFill>
              <a:latin typeface="汉仪旗黑-85S" panose="00020600040101010101" pitchFamily="18" charset="-122"/>
              <a:ea typeface="汉仪旗黑-85S" panose="00020600040101010101" pitchFamily="18" charset="-122"/>
              <a:sym typeface="+mn-ea"/>
            </a:endParaRPr>
          </a:p>
        </p:txBody>
      </p:sp>
      <p:sp>
        <p:nvSpPr>
          <p:cNvPr id="4" name="文本框 3"/>
          <p:cNvSpPr txBox="1"/>
          <p:nvPr/>
        </p:nvSpPr>
        <p:spPr>
          <a:xfrm>
            <a:off x="650240" y="1028065"/>
            <a:ext cx="10607040" cy="1476375"/>
          </a:xfrm>
          <a:prstGeom prst="rect">
            <a:avLst/>
          </a:prstGeom>
          <a:noFill/>
        </p:spPr>
        <p:txBody>
          <a:bodyPr wrap="square" rtlCol="0" anchor="t">
            <a:spAutoFit/>
          </a:bodyPr>
          <a:p>
            <a:r>
              <a:rPr lang="en-US" altLang="zh-CN">
                <a:latin typeface="楷体_GB2312" panose="02010609030101010101" charset="-122"/>
                <a:ea typeface="楷体_GB2312" panose="02010609030101010101" charset="-122"/>
                <a:cs typeface="楷体_GB2312" panose="02010609030101010101" charset="-122"/>
              </a:rPr>
              <a:t>    </a:t>
            </a:r>
            <a:r>
              <a:rPr lang="zh-CN" altLang="en-US">
                <a:latin typeface="楷体_GB2312" panose="02010609030101010101" charset="-122"/>
                <a:ea typeface="楷体_GB2312" panose="02010609030101010101" charset="-122"/>
                <a:cs typeface="楷体_GB2312" panose="02010609030101010101" charset="-122"/>
              </a:rPr>
              <a:t>我们在进行文本数据处理时，需要将文本进行数据值化，然后进行后续的训练工作。词嵌入层的作用就是将文本转换为向量的。</a:t>
            </a:r>
            <a:endParaRPr lang="zh-CN" altLang="en-US">
              <a:latin typeface="楷体_GB2312" panose="02010609030101010101" charset="-122"/>
              <a:ea typeface="楷体_GB2312" panose="02010609030101010101" charset="-122"/>
              <a:cs typeface="楷体_GB2312" panose="02010609030101010101" charset="-122"/>
            </a:endParaRPr>
          </a:p>
          <a:p>
            <a:r>
              <a:rPr lang="en-US" altLang="zh-CN">
                <a:latin typeface="楷体_GB2312" panose="02010609030101010101" charset="-122"/>
                <a:ea typeface="楷体_GB2312" panose="02010609030101010101" charset="-122"/>
                <a:cs typeface="楷体_GB2312" panose="02010609030101010101" charset="-122"/>
              </a:rPr>
              <a:t>   </a:t>
            </a:r>
            <a:r>
              <a:rPr lang="zh-CN" altLang="en-US">
                <a:latin typeface="楷体_GB2312" panose="02010609030101010101" charset="-122"/>
                <a:ea typeface="楷体_GB2312" panose="02010609030101010101" charset="-122"/>
                <a:cs typeface="楷体_GB2312" panose="02010609030101010101" charset="-122"/>
              </a:rPr>
              <a:t>词嵌入层首先会根据输入的词的数量构建一个词向量矩阵，例如: 我们有 100 个词，每个词希望转换成 128 维度的向量，那么构建的矩阵形状即为: 100*128，输入的每个词都对应了一个该矩阵中的一个向量。</a:t>
            </a:r>
            <a:endParaRPr lang="zh-CN" altLang="en-US">
              <a:latin typeface="楷体_GB2312" panose="02010609030101010101" charset="-122"/>
              <a:ea typeface="楷体_GB2312" panose="02010609030101010101" charset="-122"/>
              <a:cs typeface="楷体_GB2312" panose="02010609030101010101" charset="-122"/>
            </a:endParaRPr>
          </a:p>
        </p:txBody>
      </p:sp>
      <p:pic>
        <p:nvPicPr>
          <p:cNvPr id="128" name="图片 127"/>
          <p:cNvPicPr/>
          <p:nvPr>
            <p:custDataLst>
              <p:tags r:id="rId2"/>
            </p:custDataLst>
          </p:nvPr>
        </p:nvPicPr>
        <p:blipFill>
          <a:blip r:embed="rId3"/>
          <a:stretch>
            <a:fillRect/>
          </a:stretch>
        </p:blipFill>
        <p:spPr>
          <a:xfrm>
            <a:off x="344170" y="2595880"/>
            <a:ext cx="5534025" cy="4185920"/>
          </a:xfrm>
          <a:prstGeom prst="rect">
            <a:avLst/>
          </a:prstGeom>
          <a:noFill/>
          <a:ln w="9525">
            <a:noFill/>
          </a:ln>
        </p:spPr>
      </p:pic>
      <p:sp>
        <p:nvSpPr>
          <p:cNvPr id="5" name="文本框 4"/>
          <p:cNvSpPr txBox="1"/>
          <p:nvPr/>
        </p:nvSpPr>
        <p:spPr>
          <a:xfrm>
            <a:off x="6929120" y="3181350"/>
            <a:ext cx="3688080" cy="1198880"/>
          </a:xfrm>
          <a:prstGeom prst="rect">
            <a:avLst/>
          </a:prstGeom>
          <a:noFill/>
        </p:spPr>
        <p:txBody>
          <a:bodyPr wrap="square" rtlCol="0" anchor="t">
            <a:spAutoFit/>
          </a:bodyPr>
          <a:p>
            <a:pPr marL="285750" indent="-285750">
              <a:buFont typeface="Arial" panose="020B0604020202020204" pitchFamily="34" charset="0"/>
              <a:buChar char="•"/>
            </a:pPr>
            <a:r>
              <a:rPr lang="zh-CN" altLang="en-US">
                <a:solidFill>
                  <a:srgbClr val="FF0000"/>
                </a:solidFill>
                <a:latin typeface="楷体_GB2312" panose="02010609030101010101" charset="-122"/>
                <a:ea typeface="楷体_GB2312" panose="02010609030101010101" charset="-122"/>
              </a:rPr>
              <a:t>首先，将文本进行分词；</a:t>
            </a:r>
            <a:endParaRPr lang="zh-CN" altLang="en-US">
              <a:solidFill>
                <a:srgbClr val="FF0000"/>
              </a:solidFill>
              <a:latin typeface="楷体_GB2312" panose="02010609030101010101" charset="-122"/>
              <a:ea typeface="楷体_GB2312" panose="02010609030101010101" charset="-122"/>
            </a:endParaRPr>
          </a:p>
          <a:p>
            <a:pPr marL="285750" indent="-285750">
              <a:buFont typeface="Arial" panose="020B0604020202020204" pitchFamily="34" charset="0"/>
              <a:buChar char="•"/>
            </a:pPr>
            <a:r>
              <a:rPr lang="zh-CN" altLang="en-US">
                <a:solidFill>
                  <a:srgbClr val="FF0000"/>
                </a:solidFill>
                <a:latin typeface="楷体_GB2312" panose="02010609030101010101" charset="-122"/>
                <a:ea typeface="楷体_GB2312" panose="02010609030101010101" charset="-122"/>
              </a:rPr>
              <a:t>然后，根据词构建词表；</a:t>
            </a:r>
            <a:endParaRPr lang="zh-CN" altLang="en-US">
              <a:solidFill>
                <a:srgbClr val="FF0000"/>
              </a:solidFill>
              <a:latin typeface="楷体_GB2312" panose="02010609030101010101" charset="-122"/>
              <a:ea typeface="楷体_GB2312" panose="02010609030101010101" charset="-122"/>
            </a:endParaRPr>
          </a:p>
          <a:p>
            <a:pPr marL="285750" indent="-285750">
              <a:buFont typeface="Arial" panose="020B0604020202020204" pitchFamily="34" charset="0"/>
              <a:buChar char="•"/>
            </a:pPr>
            <a:r>
              <a:rPr lang="zh-CN" altLang="en-US">
                <a:solidFill>
                  <a:srgbClr val="FF0000"/>
                </a:solidFill>
                <a:latin typeface="楷体_GB2312" panose="02010609030101010101" charset="-122"/>
                <a:ea typeface="楷体_GB2312" panose="02010609030101010101" charset="-122"/>
              </a:rPr>
              <a:t>最后，使用嵌入层将文本转换为向量表示。</a:t>
            </a:r>
            <a:endParaRPr lang="zh-CN" altLang="en-US">
              <a:solidFill>
                <a:srgbClr val="FF0000"/>
              </a:solidFill>
              <a:latin typeface="楷体_GB2312" panose="02010609030101010101" charset="-122"/>
              <a:ea typeface="楷体_GB2312" panose="02010609030101010101" charset="-122"/>
            </a:endParaRPr>
          </a:p>
        </p:txBody>
      </p:sp>
    </p:spTree>
    <p:custDataLst>
      <p:tags r:id="rId4"/>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589450" y="334800"/>
            <a:ext cx="9626400" cy="723600"/>
          </a:xfrm>
        </p:spPr>
        <p:txBody>
          <a:bodyPr>
            <a:normAutofit/>
          </a:bodyPr>
          <a:lstStyle/>
          <a:p>
            <a:r>
              <a:rPr sz="3600" b="1" spc="200" dirty="0">
                <a:solidFill>
                  <a:srgbClr val="FFC000"/>
                </a:solidFill>
                <a:latin typeface="汉仪旗黑-85S" panose="00020600040101010101" pitchFamily="18" charset="-122"/>
                <a:ea typeface="汉仪旗黑-85S" panose="00020600040101010101" pitchFamily="18" charset="-122"/>
                <a:sym typeface="+mn-ea"/>
              </a:rPr>
              <a:t>循环网络层</a:t>
            </a:r>
            <a:endParaRPr sz="3600" b="1" spc="200" dirty="0">
              <a:solidFill>
                <a:srgbClr val="FFC000"/>
              </a:solidFill>
              <a:latin typeface="汉仪旗黑-85S" panose="00020600040101010101" pitchFamily="18" charset="-122"/>
              <a:ea typeface="汉仪旗黑-85S" panose="00020600040101010101" pitchFamily="18" charset="-122"/>
              <a:sym typeface="+mn-ea"/>
            </a:endParaRPr>
          </a:p>
        </p:txBody>
      </p:sp>
      <p:sp>
        <p:nvSpPr>
          <p:cNvPr id="2" name="文本框 1"/>
          <p:cNvSpPr txBox="1"/>
          <p:nvPr/>
        </p:nvSpPr>
        <p:spPr>
          <a:xfrm>
            <a:off x="6807200" y="1426210"/>
            <a:ext cx="4603750" cy="2030095"/>
          </a:xfrm>
          <a:prstGeom prst="rect">
            <a:avLst/>
          </a:prstGeom>
          <a:noFill/>
        </p:spPr>
        <p:txBody>
          <a:bodyPr wrap="square" rtlCol="0" anchor="t">
            <a:spAutoFit/>
          </a:bodyPr>
          <a:p>
            <a:r>
              <a:rPr lang="zh-CN" altLang="en-US">
                <a:latin typeface="楷体_GB2312" panose="02010609030101010101" charset="-122"/>
                <a:ea typeface="楷体_GB2312" panose="02010609030101010101" charset="-122"/>
                <a:cs typeface="楷体_GB2312" panose="02010609030101010101" charset="-122"/>
              </a:rPr>
              <a:t>左图中 h 表示隐藏状态, 每一次的输入都会有包含两个值: 上一个时间步的隐藏状态、当前状态的输入值，输出当前时间步的隐藏状态。</a:t>
            </a:r>
            <a:endParaRPr lang="zh-CN" altLang="en-US">
              <a:latin typeface="楷体_GB2312" panose="02010609030101010101" charset="-122"/>
              <a:ea typeface="楷体_GB2312" panose="02010609030101010101" charset="-122"/>
              <a:cs typeface="楷体_GB2312" panose="02010609030101010101" charset="-122"/>
            </a:endParaRPr>
          </a:p>
          <a:p>
            <a:r>
              <a:rPr lang="zh-CN" altLang="en-US">
                <a:latin typeface="楷体_GB2312" panose="02010609030101010101" charset="-122"/>
                <a:ea typeface="楷体_GB2312" panose="02010609030101010101" charset="-122"/>
                <a:cs typeface="楷体_GB2312" panose="02010609030101010101" charset="-122"/>
              </a:rPr>
              <a:t>实际上只有一个神经元，"我爱你" 三个字是重复输入到同一个神经元中。只是处于不同的时间。</a:t>
            </a:r>
            <a:endParaRPr lang="zh-CN" altLang="en-US">
              <a:latin typeface="楷体_GB2312" panose="02010609030101010101" charset="-122"/>
              <a:ea typeface="楷体_GB2312" panose="02010609030101010101" charset="-122"/>
              <a:cs typeface="楷体_GB2312" panose="02010609030101010101" charset="-122"/>
            </a:endParaRPr>
          </a:p>
        </p:txBody>
      </p:sp>
      <p:pic>
        <p:nvPicPr>
          <p:cNvPr id="4" name="图片 3"/>
          <p:cNvPicPr>
            <a:picLocks noChangeAspect="1"/>
          </p:cNvPicPr>
          <p:nvPr>
            <p:custDataLst>
              <p:tags r:id="rId2"/>
            </p:custDataLst>
          </p:nvPr>
        </p:nvPicPr>
        <p:blipFill>
          <a:blip r:embed="rId3"/>
          <a:stretch>
            <a:fillRect/>
          </a:stretch>
        </p:blipFill>
        <p:spPr>
          <a:xfrm>
            <a:off x="445770" y="1426210"/>
            <a:ext cx="5570220" cy="191262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589280" y="3615055"/>
            <a:ext cx="9372600" cy="2705100"/>
          </a:xfrm>
          <a:prstGeom prst="rect">
            <a:avLst/>
          </a:prstGeom>
        </p:spPr>
      </p:pic>
    </p:spTree>
    <p:custDataLst>
      <p:tags r:id="rId6"/>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2649220" y="2442845"/>
            <a:ext cx="7117715" cy="1971675"/>
          </a:xfrm>
        </p:spPr>
        <p:txBody>
          <a:bodyPr>
            <a:normAutofit fontScale="90000"/>
          </a:bodyPr>
          <a:p>
            <a:r>
              <a:rPr lang="zh-CN" altLang="en-US"/>
              <a:t>Long Short Term Memory</a:t>
            </a:r>
            <a:endParaRPr lang="zh-CN" altLang="en-US"/>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589280" y="334645"/>
            <a:ext cx="11150600" cy="723900"/>
          </a:xfrm>
        </p:spPr>
        <p:txBody>
          <a:bodyPr>
            <a:normAutofit/>
          </a:bodyPr>
          <a:lstStyle/>
          <a:p>
            <a:r>
              <a:rPr lang="en-US" altLang="zh-CN" sz="3600" b="1" spc="200" dirty="0">
                <a:solidFill>
                  <a:srgbClr val="FFC000"/>
                </a:solidFill>
                <a:latin typeface="汉仪旗黑-85S" panose="00020600040101010101" pitchFamily="18" charset="-122"/>
                <a:ea typeface="汉仪旗黑-85S" panose="00020600040101010101" pitchFamily="18" charset="-122"/>
                <a:sym typeface="+mn-ea"/>
              </a:rPr>
              <a:t>RNN</a:t>
            </a:r>
            <a:r>
              <a:rPr lang="zh-CN" altLang="en-US" sz="3600" b="1" spc="200" dirty="0">
                <a:solidFill>
                  <a:srgbClr val="FFC000"/>
                </a:solidFill>
                <a:latin typeface="汉仪旗黑-85S" panose="00020600040101010101" pitchFamily="18" charset="-122"/>
                <a:ea typeface="汉仪旗黑-85S" panose="00020600040101010101" pitchFamily="18" charset="-122"/>
                <a:sym typeface="+mn-ea"/>
              </a:rPr>
              <a:t>的局限</a:t>
            </a:r>
            <a:r>
              <a:rPr lang="en-US" altLang="zh-CN" sz="3600" b="1" spc="200" dirty="0">
                <a:solidFill>
                  <a:srgbClr val="FFC000"/>
                </a:solidFill>
                <a:latin typeface="汉仪旗黑-85S" panose="00020600040101010101" pitchFamily="18" charset="-122"/>
                <a:ea typeface="汉仪旗黑-85S" panose="00020600040101010101" pitchFamily="18" charset="-122"/>
                <a:sym typeface="+mn-ea"/>
              </a:rPr>
              <a:t>——</a:t>
            </a:r>
            <a:r>
              <a:rPr lang="zh-CN" altLang="en-US" sz="3600" b="1" spc="200" dirty="0">
                <a:solidFill>
                  <a:srgbClr val="FFC000"/>
                </a:solidFill>
                <a:latin typeface="汉仪旗黑-85S" panose="00020600040101010101" pitchFamily="18" charset="-122"/>
                <a:ea typeface="汉仪旗黑-85S" panose="00020600040101010101" pitchFamily="18" charset="-122"/>
                <a:sym typeface="+mn-ea"/>
              </a:rPr>
              <a:t>长期依赖问题</a:t>
            </a:r>
            <a:endParaRPr lang="zh-CN" altLang="en-US" sz="3600" b="1" spc="200" dirty="0">
              <a:solidFill>
                <a:srgbClr val="FFC000"/>
              </a:solidFill>
              <a:latin typeface="汉仪旗黑-85S" panose="00020600040101010101" pitchFamily="18" charset="-122"/>
              <a:ea typeface="汉仪旗黑-85S" panose="00020600040101010101" pitchFamily="18" charset="-122"/>
              <a:sym typeface="+mn-ea"/>
            </a:endParaRPr>
          </a:p>
        </p:txBody>
      </p:sp>
      <p:sp>
        <p:nvSpPr>
          <p:cNvPr id="2" name="文本框 1"/>
          <p:cNvSpPr txBox="1"/>
          <p:nvPr/>
        </p:nvSpPr>
        <p:spPr>
          <a:xfrm>
            <a:off x="953770" y="1254125"/>
            <a:ext cx="6483985" cy="368300"/>
          </a:xfrm>
          <a:prstGeom prst="rect">
            <a:avLst/>
          </a:prstGeom>
          <a:noFill/>
        </p:spPr>
        <p:txBody>
          <a:bodyPr wrap="square" rtlCol="0" anchor="t">
            <a:spAutoFit/>
          </a:bodyPr>
          <a:p>
            <a:r>
              <a:rPr lang="zh-CN" altLang="en-US">
                <a:latin typeface="楷体_GB2312" panose="02010609030101010101" charset="-122"/>
                <a:ea typeface="楷体_GB2312" panose="02010609030101010101" charset="-122"/>
                <a:cs typeface="楷体_GB2312" panose="02010609030101010101" charset="-122"/>
              </a:rPr>
              <a:t>在间隔不断增大时，RNN会丧失学习到连接如此远的信息的能力。</a:t>
            </a:r>
            <a:endParaRPr lang="zh-CN" altLang="en-US">
              <a:latin typeface="楷体_GB2312" panose="02010609030101010101" charset="-122"/>
              <a:ea typeface="楷体_GB2312" panose="02010609030101010101" charset="-122"/>
              <a:cs typeface="楷体_GB2312" panose="02010609030101010101" charset="-122"/>
            </a:endParaRPr>
          </a:p>
        </p:txBody>
      </p:sp>
      <p:pic>
        <p:nvPicPr>
          <p:cNvPr id="129" name="图片 128"/>
          <p:cNvPicPr/>
          <p:nvPr>
            <p:custDataLst>
              <p:tags r:id="rId2"/>
            </p:custDataLst>
          </p:nvPr>
        </p:nvPicPr>
        <p:blipFill>
          <a:blip r:embed="rId3"/>
          <a:stretch>
            <a:fillRect/>
          </a:stretch>
        </p:blipFill>
        <p:spPr>
          <a:xfrm>
            <a:off x="853440" y="2946400"/>
            <a:ext cx="9043035" cy="2635250"/>
          </a:xfrm>
          <a:prstGeom prst="rect">
            <a:avLst/>
          </a:prstGeom>
          <a:noFill/>
          <a:ln w="9525">
            <a:noFill/>
          </a:ln>
        </p:spPr>
      </p:pic>
      <p:sp>
        <p:nvSpPr>
          <p:cNvPr id="5" name="文本框 4"/>
          <p:cNvSpPr txBox="1"/>
          <p:nvPr/>
        </p:nvSpPr>
        <p:spPr>
          <a:xfrm>
            <a:off x="953770" y="1961515"/>
            <a:ext cx="8006080" cy="645160"/>
          </a:xfrm>
          <a:prstGeom prst="rect">
            <a:avLst/>
          </a:prstGeom>
          <a:noFill/>
        </p:spPr>
        <p:txBody>
          <a:bodyPr wrap="square" rtlCol="0">
            <a:spAutoFit/>
          </a:bodyPr>
          <a:p>
            <a:r>
              <a:rPr lang="zh-CN" altLang="en-US"/>
              <a:t>the clouds are in the sky”最后的这个词“sky”</a:t>
            </a:r>
            <a:endParaRPr lang="zh-CN" altLang="en-US"/>
          </a:p>
          <a:p>
            <a:r>
              <a:rPr lang="zh-CN" altLang="en-US"/>
              <a:t>I grew up in France</a:t>
            </a:r>
            <a:r>
              <a:rPr lang="en-US" altLang="zh-CN"/>
              <a:t>………………</a:t>
            </a:r>
            <a:r>
              <a:rPr lang="zh-CN" altLang="en-US"/>
              <a:t>...I speak fluent French”最后的词“French”</a:t>
            </a:r>
            <a:endParaRPr lang="zh-CN" altLang="en-US"/>
          </a:p>
        </p:txBody>
      </p:sp>
    </p:spTree>
    <p:custDataLst>
      <p:tags r:id="rId4"/>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791380" y="334800"/>
            <a:ext cx="9626400" cy="723600"/>
          </a:xfrm>
        </p:spPr>
        <p:txBody>
          <a:bodyPr>
            <a:normAutofit/>
          </a:bodyPr>
          <a:lstStyle/>
          <a:p>
            <a:r>
              <a:rPr lang="en-US" sz="3600" b="1" spc="200" dirty="0">
                <a:solidFill>
                  <a:srgbClr val="FFC000"/>
                </a:solidFill>
                <a:latin typeface="汉仪旗黑-85S" panose="00020600040101010101" pitchFamily="18" charset="-122"/>
                <a:ea typeface="汉仪旗黑-85S" panose="00020600040101010101" pitchFamily="18" charset="-122"/>
                <a:sym typeface="+mn-ea"/>
              </a:rPr>
              <a:t>LSTM——</a:t>
            </a:r>
            <a:r>
              <a:rPr lang="zh-CN" altLang="en-US" sz="3600" b="1" spc="200" dirty="0">
                <a:solidFill>
                  <a:srgbClr val="FFC000"/>
                </a:solidFill>
                <a:latin typeface="汉仪旗黑-85S" panose="00020600040101010101" pitchFamily="18" charset="-122"/>
                <a:ea typeface="汉仪旗黑-85S" panose="00020600040101010101" pitchFamily="18" charset="-122"/>
                <a:sym typeface="+mn-ea"/>
              </a:rPr>
              <a:t>长短期记忆</a:t>
            </a:r>
            <a:endParaRPr lang="zh-CN" altLang="en-US" sz="3600" b="1" spc="200" dirty="0">
              <a:solidFill>
                <a:srgbClr val="FFC000"/>
              </a:solidFill>
              <a:latin typeface="汉仪旗黑-85S" panose="00020600040101010101" pitchFamily="18" charset="-122"/>
              <a:ea typeface="汉仪旗黑-85S" panose="00020600040101010101" pitchFamily="18" charset="-122"/>
              <a:sym typeface="+mn-ea"/>
            </a:endParaRPr>
          </a:p>
        </p:txBody>
      </p:sp>
      <p:sp>
        <p:nvSpPr>
          <p:cNvPr id="2" name="文本框 1"/>
          <p:cNvSpPr txBox="1"/>
          <p:nvPr/>
        </p:nvSpPr>
        <p:spPr>
          <a:xfrm>
            <a:off x="791210" y="1348740"/>
            <a:ext cx="10983595" cy="368300"/>
          </a:xfrm>
          <a:prstGeom prst="rect">
            <a:avLst/>
          </a:prstGeom>
          <a:noFill/>
        </p:spPr>
        <p:txBody>
          <a:bodyPr wrap="square" rtlCol="0" anchor="t">
            <a:spAutoFit/>
          </a:bodyPr>
          <a:p>
            <a:r>
              <a:rPr lang="en-US" altLang="zh-CN">
                <a:latin typeface="楷体_GB2312" panose="02010609030101010101" charset="-122"/>
                <a:ea typeface="楷体_GB2312" panose="02010609030101010101" charset="-122"/>
                <a:cs typeface="楷体_GB2312" panose="02010609030101010101" charset="-122"/>
              </a:rPr>
              <a:t>  </a:t>
            </a:r>
            <a:r>
              <a:rPr lang="zh-CN" altLang="en-US">
                <a:latin typeface="楷体_GB2312" panose="02010609030101010101" charset="-122"/>
                <a:ea typeface="楷体_GB2312" panose="02010609030101010101" charset="-122"/>
                <a:cs typeface="楷体_GB2312" panose="02010609030101010101" charset="-122"/>
              </a:rPr>
              <a:t>是一种RNN特殊的类型，可以学习长期依赖信息。</a:t>
            </a:r>
            <a:endParaRPr lang="zh-CN" altLang="en-US">
              <a:latin typeface="楷体_GB2312" panose="02010609030101010101" charset="-122"/>
              <a:ea typeface="楷体_GB2312" panose="02010609030101010101" charset="-122"/>
              <a:cs typeface="楷体_GB2312" panose="02010609030101010101" charset="-122"/>
            </a:endParaRPr>
          </a:p>
        </p:txBody>
      </p:sp>
      <p:sp>
        <p:nvSpPr>
          <p:cNvPr id="7" name="文本框 6"/>
          <p:cNvSpPr txBox="1"/>
          <p:nvPr/>
        </p:nvSpPr>
        <p:spPr>
          <a:xfrm>
            <a:off x="882650" y="1804670"/>
            <a:ext cx="9582785" cy="922020"/>
          </a:xfrm>
          <a:prstGeom prst="rect">
            <a:avLst/>
          </a:prstGeom>
          <a:noFill/>
        </p:spPr>
        <p:txBody>
          <a:bodyPr wrap="square" rtlCol="0">
            <a:spAutoFit/>
          </a:bodyPr>
          <a:p>
            <a:r>
              <a:rPr lang="en-US" altLang="zh-CN">
                <a:latin typeface="楷体_GB2312" panose="02010609030101010101" charset="-122"/>
                <a:ea typeface="楷体_GB2312" panose="02010609030101010101" charset="-122"/>
                <a:cs typeface="楷体_GB2312" panose="02010609030101010101" charset="-122"/>
                <a:sym typeface="+mn-ea"/>
              </a:rPr>
              <a:t>  </a:t>
            </a:r>
            <a:r>
              <a:rPr lang="zh-CN" altLang="en-US">
                <a:latin typeface="楷体_GB2312" panose="02010609030101010101" charset="-122"/>
                <a:ea typeface="楷体_GB2312" panose="02010609030101010101" charset="-122"/>
                <a:cs typeface="楷体_GB2312" panose="02010609030101010101" charset="-122"/>
                <a:sym typeface="+mn-ea"/>
              </a:rPr>
              <a:t>LSTM的“记忆”我们叫做细胞/cells，你可以直接把它们想做黑盒，这个黑盒的输入为前状态h</a:t>
            </a:r>
            <a:r>
              <a:rPr lang="zh-CN" altLang="en-US" baseline="-25000">
                <a:latin typeface="楷体_GB2312" panose="02010609030101010101" charset="-122"/>
                <a:ea typeface="楷体_GB2312" panose="02010609030101010101" charset="-122"/>
                <a:cs typeface="楷体_GB2312" panose="02010609030101010101" charset="-122"/>
                <a:sym typeface="+mn-ea"/>
              </a:rPr>
              <a:t>{t-1}</a:t>
            </a:r>
            <a:r>
              <a:rPr lang="zh-CN" altLang="en-US">
                <a:latin typeface="楷体_GB2312" panose="02010609030101010101" charset="-122"/>
                <a:ea typeface="楷体_GB2312" panose="02010609030101010101" charset="-122"/>
                <a:cs typeface="楷体_GB2312" panose="02010609030101010101" charset="-122"/>
                <a:sym typeface="+mn-ea"/>
              </a:rPr>
              <a:t>和当前输入x</a:t>
            </a:r>
            <a:r>
              <a:rPr lang="zh-CN" altLang="en-US" baseline="-25000">
                <a:latin typeface="楷体_GB2312" panose="02010609030101010101" charset="-122"/>
                <a:ea typeface="楷体_GB2312" panose="02010609030101010101" charset="-122"/>
                <a:cs typeface="楷体_GB2312" panose="02010609030101010101" charset="-122"/>
                <a:sym typeface="+mn-ea"/>
              </a:rPr>
              <a:t>{t}</a:t>
            </a:r>
            <a:r>
              <a:rPr lang="zh-CN" altLang="en-US">
                <a:latin typeface="楷体_GB2312" panose="02010609030101010101" charset="-122"/>
                <a:ea typeface="楷体_GB2312" panose="02010609030101010101" charset="-122"/>
                <a:cs typeface="楷体_GB2312" panose="02010609030101010101" charset="-122"/>
                <a:sym typeface="+mn-ea"/>
              </a:rPr>
              <a:t>。这些“细胞”会决定哪些之前的信息和状态需要保留/记住，而哪些要被抹去。</a:t>
            </a:r>
            <a:endParaRPr lang="zh-CN" altLang="en-US">
              <a:latin typeface="楷体_GB2312" panose="02010609030101010101" charset="-122"/>
              <a:ea typeface="楷体_GB2312" panose="02010609030101010101" charset="-122"/>
              <a:cs typeface="楷体_GB2312" panose="02010609030101010101" charset="-122"/>
            </a:endParaRPr>
          </a:p>
        </p:txBody>
      </p:sp>
      <p:pic>
        <p:nvPicPr>
          <p:cNvPr id="8" name="图片 7"/>
          <p:cNvPicPr>
            <a:picLocks noChangeAspect="1"/>
          </p:cNvPicPr>
          <p:nvPr>
            <p:custDataLst>
              <p:tags r:id="rId2"/>
            </p:custDataLst>
          </p:nvPr>
        </p:nvPicPr>
        <p:blipFill>
          <a:blip r:embed="rId3"/>
          <a:stretch>
            <a:fillRect/>
          </a:stretch>
        </p:blipFill>
        <p:spPr>
          <a:xfrm>
            <a:off x="486410" y="3017520"/>
            <a:ext cx="7618730" cy="2629535"/>
          </a:xfrm>
          <a:prstGeom prst="rect">
            <a:avLst/>
          </a:prstGeom>
        </p:spPr>
      </p:pic>
      <p:sp>
        <p:nvSpPr>
          <p:cNvPr id="10" name="文本框 9"/>
          <p:cNvSpPr txBox="1"/>
          <p:nvPr/>
        </p:nvSpPr>
        <p:spPr>
          <a:xfrm>
            <a:off x="8208010" y="2854960"/>
            <a:ext cx="3484880" cy="2584450"/>
          </a:xfrm>
          <a:prstGeom prst="rect">
            <a:avLst/>
          </a:prstGeom>
          <a:noFill/>
        </p:spPr>
        <p:txBody>
          <a:bodyPr wrap="square" rtlCol="0">
            <a:spAutoFit/>
          </a:bodyPr>
          <a:p>
            <a:r>
              <a:rPr lang="zh-CN" altLang="en-US"/>
              <a:t>三个Sigmoid 和一个tanh层；</a:t>
            </a:r>
            <a:endParaRPr lang="zh-CN" altLang="en-US"/>
          </a:p>
          <a:p>
            <a:r>
              <a:rPr lang="zh-CN" altLang="en-US"/>
              <a:t>sigmoid 是把值压缩到0~1 之间而不是 -1~1 之间，有助于更新或忘记信息：</a:t>
            </a:r>
            <a:endParaRPr lang="zh-CN" altLang="en-US"/>
          </a:p>
          <a:p>
            <a:r>
              <a:rPr lang="zh-CN" altLang="en-US"/>
              <a:t>因为任何数乘以 0 都得 0，这部分信息就会剔除掉；</a:t>
            </a:r>
            <a:endParaRPr lang="zh-CN" altLang="en-US"/>
          </a:p>
          <a:p>
            <a:r>
              <a:rPr lang="zh-CN" altLang="en-US"/>
              <a:t>同样的，任何数乘以 1 都得到它本身，这部分信息就会完美地保存下来</a:t>
            </a:r>
            <a:endParaRPr lang="zh-CN" altLang="en-US"/>
          </a:p>
        </p:txBody>
      </p:sp>
    </p:spTree>
    <p:custDataLst>
      <p:tags r:id="rId4"/>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userDrawn="1">
            <p:custDataLst>
              <p:tags r:id="rId1"/>
            </p:custDataLst>
          </p:nvPr>
        </p:nvGrpSpPr>
        <p:grpSpPr>
          <a:xfrm>
            <a:off x="4001597" y="6045200"/>
            <a:ext cx="8190403" cy="812800"/>
            <a:chOff x="4001597" y="5613400"/>
            <a:chExt cx="8190403" cy="1244600"/>
          </a:xfrm>
        </p:grpSpPr>
        <p:sp>
          <p:nvSpPr>
            <p:cNvPr id="14" name="任意多边形: 形状 8"/>
            <p:cNvSpPr/>
            <p:nvPr>
              <p:custDataLst>
                <p:tags r:id="rId2"/>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5" name="等腰三角形 14"/>
            <p:cNvSpPr/>
            <p:nvPr>
              <p:custDataLst>
                <p:tags r:id="rId3"/>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pic>
        <p:nvPicPr>
          <p:cNvPr id="8" name="图片 7" descr="/data/cache/260cae6fd2499a08e3d9f664e9bdba45.jpg260cae6fd2499a08e3d9f664e9bdba45"/>
          <p:cNvPicPr>
            <a:picLocks noChangeAspect="1"/>
          </p:cNvPicPr>
          <p:nvPr>
            <p:custDataLst>
              <p:tags r:id="rId4"/>
            </p:custDataLst>
          </p:nvPr>
        </p:nvPicPr>
        <p:blipFill rotWithShape="1">
          <a:blip r:embed="rId5"/>
          <a:srcRect l="17524" r="17524"/>
          <a:stretch>
            <a:fillRect/>
          </a:stretch>
        </p:blipFill>
        <p:spPr>
          <a:xfrm>
            <a:off x="6001187" y="820494"/>
            <a:ext cx="6190813" cy="4980200"/>
          </a:xfrm>
          <a:prstGeom prst="rect">
            <a:avLst/>
          </a:prstGeom>
        </p:spPr>
      </p:pic>
      <p:sp>
        <p:nvSpPr>
          <p:cNvPr id="10" name="矩形 9"/>
          <p:cNvSpPr/>
          <p:nvPr>
            <p:custDataLst>
              <p:tags r:id="rId6"/>
            </p:custDataLst>
          </p:nvPr>
        </p:nvSpPr>
        <p:spPr>
          <a:xfrm>
            <a:off x="5817437" y="5095047"/>
            <a:ext cx="705682" cy="7056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2" name="图形 4"/>
          <p:cNvSpPr/>
          <p:nvPr>
            <p:custDataLst>
              <p:tags r:id="rId7"/>
            </p:custDataLst>
          </p:nvPr>
        </p:nvSpPr>
        <p:spPr>
          <a:xfrm>
            <a:off x="5619607" y="5331824"/>
            <a:ext cx="763164" cy="705682"/>
          </a:xfrm>
          <a:custGeom>
            <a:avLst/>
            <a:gdLst>
              <a:gd name="connsiteX0" fmla="*/ 6016935 w 6623480"/>
              <a:gd name="connsiteY0" fmla="*/ 4670403 h 4670403"/>
              <a:gd name="connsiteX1" fmla="*/ 6016935 w 6623480"/>
              <a:gd name="connsiteY1" fmla="*/ 0 h 4670403"/>
              <a:gd name="connsiteX2" fmla="*/ 0 w 6623480"/>
              <a:gd name="connsiteY2" fmla="*/ 0 h 4670403"/>
              <a:gd name="connsiteX3" fmla="*/ 0 w 6623480"/>
              <a:gd name="connsiteY3" fmla="*/ 4233690 h 4670403"/>
              <a:gd name="connsiteX4" fmla="*/ 6623480 w 6623480"/>
              <a:gd name="connsiteY4" fmla="*/ 4233690 h 46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480" h="4670403">
                <a:moveTo>
                  <a:pt x="6016935" y="4670403"/>
                </a:moveTo>
                <a:lnTo>
                  <a:pt x="6016935" y="0"/>
                </a:lnTo>
                <a:lnTo>
                  <a:pt x="0" y="0"/>
                </a:lnTo>
                <a:lnTo>
                  <a:pt x="0" y="4233690"/>
                </a:lnTo>
                <a:lnTo>
                  <a:pt x="6623480" y="4233690"/>
                </a:lnTo>
              </a:path>
            </a:pathLst>
          </a:custGeom>
          <a:noFill/>
          <a:ln w="12120" cap="flat">
            <a:solidFill>
              <a:srgbClr val="000000"/>
            </a:solidFill>
            <a:prstDash val="solid"/>
            <a:miter/>
          </a:ln>
        </p:spPr>
        <p:txBody>
          <a:bodyPr rtlCol="0" anchor="ctr"/>
          <a:p>
            <a:endParaRPr lang="zh-CN" altLang="en-US">
              <a:solidFill>
                <a:schemeClr val="dk1"/>
              </a:solidFill>
              <a:latin typeface="微软雅黑" panose="020B0503020204020204" charset="-122"/>
              <a:ea typeface="微软雅黑" panose="020B0503020204020204" charset="-122"/>
            </a:endParaRPr>
          </a:p>
        </p:txBody>
      </p:sp>
      <p:sp>
        <p:nvSpPr>
          <p:cNvPr id="7" name="文本框 6"/>
          <p:cNvSpPr txBox="1"/>
          <p:nvPr>
            <p:custDataLst>
              <p:tags r:id="rId8"/>
            </p:custDataLst>
          </p:nvPr>
        </p:nvSpPr>
        <p:spPr>
          <a:xfrm>
            <a:off x="914400" y="647730"/>
            <a:ext cx="4095750" cy="677252"/>
          </a:xfrm>
          <a:prstGeom prst="rect">
            <a:avLst/>
          </a:prstGeom>
          <a:noFill/>
        </p:spPr>
        <p:txBody>
          <a:bodyPr wrap="square" lIns="63500" tIns="25400" rIns="63500" bIns="25400" rtlCol="0" anchor="b" anchorCtr="0">
            <a:normAutofit/>
          </a:bodyPr>
          <a:p>
            <a:pPr marL="0" indent="0" algn="l">
              <a:lnSpc>
                <a:spcPct val="110000"/>
              </a:lnSpc>
              <a:spcBef>
                <a:spcPts val="0"/>
              </a:spcBef>
              <a:spcAft>
                <a:spcPts val="0"/>
              </a:spcAft>
              <a:buSzPct val="100000"/>
              <a:buNone/>
            </a:pPr>
            <a:r>
              <a:rPr lang="zh-CN" altLang="zh-CN" sz="3700" b="1" spc="209" dirty="0">
                <a:solidFill>
                  <a:schemeClr val="accent1"/>
                </a:solidFill>
                <a:uFillTx/>
                <a:latin typeface="汉仪旗黑-85S" panose="00020600040101010101" pitchFamily="18" charset="-122"/>
                <a:ea typeface="汉仪旗黑-85S" panose="00020600040101010101" pitchFamily="18" charset="-122"/>
              </a:rPr>
              <a:t>总结</a:t>
            </a:r>
            <a:endParaRPr lang="zh-CN" altLang="zh-CN" sz="3700" b="1" spc="209" dirty="0">
              <a:solidFill>
                <a:schemeClr val="accent1"/>
              </a:solidFill>
              <a:uFillTx/>
              <a:latin typeface="汉仪旗黑-85S" panose="00020600040101010101" pitchFamily="18" charset="-122"/>
              <a:ea typeface="汉仪旗黑-85S" panose="00020600040101010101" pitchFamily="18" charset="-122"/>
            </a:endParaRPr>
          </a:p>
        </p:txBody>
      </p:sp>
      <p:sp>
        <p:nvSpPr>
          <p:cNvPr id="11" name="Title 6"/>
          <p:cNvSpPr txBox="1"/>
          <p:nvPr>
            <p:custDataLst>
              <p:tags r:id="rId9"/>
            </p:custDataLst>
          </p:nvPr>
        </p:nvSpPr>
        <p:spPr>
          <a:xfrm>
            <a:off x="914400" y="1618484"/>
            <a:ext cx="4095750" cy="4591787"/>
          </a:xfrm>
          <a:prstGeom prst="rect">
            <a:avLst/>
          </a:prstGeom>
          <a:noFill/>
          <a:ln w="3175">
            <a:noFill/>
            <a:prstDash val="dash"/>
          </a:ln>
        </p:spPr>
        <p:txBody>
          <a:bodyPr wrap="square" lIns="63500" tIns="25400" rIns="63500" bIns="25400" anchor="t"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81000" lvl="0" indent="-381000" algn="l" fontAlgn="ctr">
              <a:lnSpc>
                <a:spcPct val="120000"/>
              </a:lnSpc>
              <a:spcBef>
                <a:spcPts val="0"/>
              </a:spcBef>
              <a:spcAft>
                <a:spcPts val="800"/>
              </a:spcAft>
              <a:buSzPct val="100000"/>
              <a:buFont typeface="Wingdings" panose="05000000000000000000" charset="0"/>
              <a:buChar char="l"/>
            </a:pPr>
            <a:r>
              <a:rPr lang="zh-CN" altLang="en-US" sz="2200" spc="14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rPr>
              <a:t>通过上周学习</a:t>
            </a:r>
            <a:r>
              <a:rPr lang="zh-CN" altLang="en-US" sz="2200" spc="1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，了解了深度学习与NLP相关的历史与现况，以及相关的基本概念；</a:t>
            </a:r>
            <a:endParaRPr lang="zh-CN" altLang="en-US" sz="2200" spc="1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381000" lvl="0" indent="-381000" algn="l" fontAlgn="ctr">
              <a:lnSpc>
                <a:spcPct val="120000"/>
              </a:lnSpc>
              <a:spcBef>
                <a:spcPts val="0"/>
              </a:spcBef>
              <a:spcAft>
                <a:spcPts val="800"/>
              </a:spcAft>
              <a:buSzPct val="100000"/>
              <a:buFont typeface="Wingdings" panose="05000000000000000000" charset="0"/>
              <a:buChar char="l"/>
            </a:pPr>
            <a:r>
              <a:rPr lang="zh-CN" altLang="en-US" sz="2200" spc="1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对NN，CNN，RNN，LSTM有了初步了解；</a:t>
            </a:r>
            <a:endParaRPr lang="zh-CN" altLang="en-US" sz="2200" spc="1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381000" lvl="0" indent="-381000" algn="l" fontAlgn="ctr">
              <a:lnSpc>
                <a:spcPct val="120000"/>
              </a:lnSpc>
              <a:spcBef>
                <a:spcPts val="0"/>
              </a:spcBef>
              <a:spcAft>
                <a:spcPts val="800"/>
              </a:spcAft>
              <a:buSzPct val="100000"/>
              <a:buFont typeface="Wingdings" panose="05000000000000000000" charset="0"/>
              <a:buChar char="l"/>
            </a:pPr>
            <a:r>
              <a:rPr lang="zh-CN" altLang="en-US" sz="2200" spc="14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rPr>
              <a:t>在本周学习过程中</a:t>
            </a:r>
            <a:r>
              <a:rPr lang="zh-CN" altLang="en-US" sz="2200" spc="1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，会进一步加强自己代码能力，</a:t>
            </a:r>
            <a:endParaRPr lang="zh-CN" altLang="en-US" sz="2200" spc="1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381000" lvl="0" indent="-381000" algn="l" fontAlgn="ctr">
              <a:lnSpc>
                <a:spcPct val="120000"/>
              </a:lnSpc>
              <a:spcBef>
                <a:spcPts val="0"/>
              </a:spcBef>
              <a:spcAft>
                <a:spcPts val="800"/>
              </a:spcAft>
              <a:buSzPct val="100000"/>
              <a:buFont typeface="Wingdings" panose="05000000000000000000" charset="0"/>
              <a:buChar char="l"/>
            </a:pPr>
            <a:r>
              <a:rPr lang="zh-CN" altLang="en-US" sz="2200" spc="1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学习Python与Pytorch的使用，并养成阅读论文的习惯</a:t>
            </a:r>
            <a:endParaRPr lang="zh-CN" altLang="en-US" sz="2200" spc="1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Tree>
    <p:custDataLst>
      <p:tags r:id="rId10"/>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en-US" altLang="zh-CN" dirty="0"/>
              <a:t>THANKS</a:t>
            </a:r>
            <a:endParaRPr lang="zh-CN" altLang="en-US" dirty="0"/>
          </a:p>
        </p:txBody>
      </p:sp>
      <p:sp>
        <p:nvSpPr>
          <p:cNvPr id="5" name="文本占位符 4"/>
          <p:cNvSpPr>
            <a:spLocks noGrp="1"/>
          </p:cNvSpPr>
          <p:nvPr>
            <p:ph type="body" sz="quarter" idx="13"/>
            <p:custDataLst>
              <p:tags r:id="rId2"/>
            </p:custDataLst>
          </p:nvPr>
        </p:nvSpPr>
        <p:spPr/>
        <p:txBody>
          <a:bodyPr/>
          <a:lstStyle/>
          <a:p>
            <a:r>
              <a:rPr lang="en-US" altLang="zh-CN" dirty="0"/>
              <a:t>September 25</a:t>
            </a:r>
            <a:endParaRPr lang="en-US" altLang="zh-CN" dirty="0"/>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custDataLst>
              <p:tags r:id="rId1"/>
            </p:custDataLst>
          </p:nvPr>
        </p:nvSpPr>
        <p:spPr>
          <a:xfrm>
            <a:off x="5848985" y="2181860"/>
            <a:ext cx="930275" cy="1108075"/>
          </a:xfrm>
          <a:prstGeom prst="rect">
            <a:avLst/>
          </a:prstGeom>
          <a:noFill/>
        </p:spPr>
        <p:txBody>
          <a:bodyPr wrap="square" rtlCol="0">
            <a:normAutofit/>
          </a:bodyPr>
          <a:lstStyle/>
          <a:p>
            <a:r>
              <a:rPr lang="en-US" altLang="zh-CN" sz="66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rPr>
              <a:t>1</a:t>
            </a:r>
            <a:endParaRPr lang="en-US" altLang="zh-CN" sz="66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endParaRPr>
          </a:p>
        </p:txBody>
      </p:sp>
      <p:sp>
        <p:nvSpPr>
          <p:cNvPr id="2" name="标题 1"/>
          <p:cNvSpPr>
            <a:spLocks noGrp="1"/>
          </p:cNvSpPr>
          <p:nvPr>
            <p:ph type="title"/>
            <p:custDataLst>
              <p:tags r:id="rId2"/>
            </p:custDataLst>
          </p:nvPr>
        </p:nvSpPr>
        <p:spPr>
          <a:xfrm>
            <a:off x="3500907" y="3429134"/>
            <a:ext cx="5190185" cy="740727"/>
          </a:xfrm>
        </p:spPr>
        <p:txBody>
          <a:bodyPr>
            <a:noAutofit/>
          </a:bodyPr>
          <a:lstStyle/>
          <a:p>
            <a:r>
              <a:rPr lang="zh-CN" altLang="en-US" sz="5400" spc="150">
                <a:ea typeface="微软雅黑" panose="020B0503020204020204" charset="-122"/>
                <a:cs typeface="微软雅黑" panose="020B0503020204020204" charset="-122"/>
                <a:sym typeface="+mn-lt"/>
              </a:rPr>
              <a:t>Deep learning</a:t>
            </a:r>
            <a:endParaRPr lang="zh-CN" altLang="en-US" sz="5400" spc="150" dirty="0">
              <a:ea typeface="微软雅黑" panose="020B0503020204020204" charset="-122"/>
              <a:cs typeface="微软雅黑" panose="020B0503020204020204" charset="-122"/>
              <a:sym typeface="+mn-lt"/>
            </a:endParaRP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9067" y="285884"/>
            <a:ext cx="5190185" cy="740727"/>
          </a:xfrm>
        </p:spPr>
        <p:txBody>
          <a:bodyPr/>
          <a:p>
            <a:r>
              <a:rPr lang="zh-CN" altLang="en-US"/>
              <a:t>深度学习的发展历史</a:t>
            </a:r>
            <a:endParaRPr lang="zh-CN" altLang="en-US"/>
          </a:p>
        </p:txBody>
      </p:sp>
      <p:sp>
        <p:nvSpPr>
          <p:cNvPr id="3" name="文本占位符 2"/>
          <p:cNvSpPr>
            <a:spLocks noGrp="1"/>
          </p:cNvSpPr>
          <p:nvPr>
            <p:ph type="body" idx="1"/>
          </p:nvPr>
        </p:nvSpPr>
        <p:spPr>
          <a:xfrm>
            <a:off x="7002145" y="611505"/>
            <a:ext cx="4864735" cy="6482080"/>
          </a:xfrm>
        </p:spPr>
        <p:txBody>
          <a:bodyPr>
            <a:noAutofit/>
          </a:bodyPr>
          <a:p>
            <a:pPr algn="just">
              <a:lnSpc>
                <a:spcPct val="100000"/>
              </a:lnSpc>
            </a:pPr>
            <a:r>
              <a:rPr lang="en-US" altLang="zh-CN" sz="1800">
                <a:latin typeface="楷体_GB2312" panose="02010609030101010101" charset="-122"/>
                <a:ea typeface="楷体_GB2312" panose="02010609030101010101" charset="-122"/>
                <a:cs typeface="楷体_GB2312" panose="02010609030101010101" charset="-122"/>
              </a:rPr>
              <a:t>1.1958</a:t>
            </a:r>
            <a:r>
              <a:rPr sz="1800">
                <a:latin typeface="楷体_GB2312" panose="02010609030101010101" charset="-122"/>
                <a:ea typeface="楷体_GB2312" panose="02010609030101010101" charset="-122"/>
                <a:cs typeface="楷体_GB2312" panose="02010609030101010101" charset="-122"/>
              </a:rPr>
              <a:t>年，感知机的兴起。</a:t>
            </a:r>
            <a:endParaRPr sz="1800">
              <a:latin typeface="楷体_GB2312" panose="02010609030101010101" charset="-122"/>
              <a:ea typeface="楷体_GB2312" panose="02010609030101010101" charset="-122"/>
              <a:cs typeface="楷体_GB2312" panose="02010609030101010101" charset="-122"/>
            </a:endParaRPr>
          </a:p>
          <a:p>
            <a:pPr algn="just">
              <a:lnSpc>
                <a:spcPct val="100000"/>
              </a:lnSpc>
            </a:pPr>
            <a:r>
              <a:rPr lang="en-US" altLang="zh-CN" sz="1800">
                <a:latin typeface="楷体_GB2312" panose="02010609030101010101" charset="-122"/>
                <a:ea typeface="楷体_GB2312" panose="02010609030101010101" charset="-122"/>
                <a:cs typeface="楷体_GB2312" panose="02010609030101010101" charset="-122"/>
              </a:rPr>
              <a:t>2.1958——2000</a:t>
            </a:r>
            <a:r>
              <a:rPr sz="1800">
                <a:latin typeface="楷体_GB2312" panose="02010609030101010101" charset="-122"/>
                <a:ea typeface="楷体_GB2312" panose="02010609030101010101" charset="-122"/>
                <a:cs typeface="楷体_GB2312" panose="02010609030101010101" charset="-122"/>
              </a:rPr>
              <a:t>年：</a:t>
            </a:r>
            <a:r>
              <a:rPr lang="en-US" altLang="zh-CN" sz="1800">
                <a:latin typeface="楷体_GB2312" panose="02010609030101010101" charset="-122"/>
                <a:ea typeface="楷体_GB2312" panose="02010609030101010101" charset="-122"/>
                <a:cs typeface="楷体_GB2312" panose="02010609030101010101" charset="-122"/>
              </a:rPr>
              <a:t>CNN</a:t>
            </a:r>
            <a:r>
              <a:rPr sz="1800">
                <a:latin typeface="楷体_GB2312" panose="02010609030101010101" charset="-122"/>
                <a:ea typeface="楷体_GB2312" panose="02010609030101010101" charset="-122"/>
                <a:cs typeface="楷体_GB2312" panose="02010609030101010101" charset="-122"/>
              </a:rPr>
              <a:t>、</a:t>
            </a:r>
            <a:r>
              <a:rPr lang="en-US" altLang="zh-CN" sz="1800">
                <a:latin typeface="楷体_GB2312" panose="02010609030101010101" charset="-122"/>
                <a:ea typeface="楷体_GB2312" panose="02010609030101010101" charset="-122"/>
                <a:cs typeface="楷体_GB2312" panose="02010609030101010101" charset="-122"/>
              </a:rPr>
              <a:t>RNN</a:t>
            </a:r>
            <a:r>
              <a:rPr sz="1800">
                <a:latin typeface="楷体_GB2312" panose="02010609030101010101" charset="-122"/>
                <a:ea typeface="楷体_GB2312" panose="02010609030101010101" charset="-122"/>
                <a:cs typeface="楷体_GB2312" panose="02010609030101010101" charset="-122"/>
              </a:rPr>
              <a:t>、</a:t>
            </a:r>
            <a:r>
              <a:rPr lang="en-US" altLang="zh-CN" sz="1800">
                <a:latin typeface="楷体_GB2312" panose="02010609030101010101" charset="-122"/>
                <a:ea typeface="楷体_GB2312" panose="02010609030101010101" charset="-122"/>
                <a:cs typeface="楷体_GB2312" panose="02010609030101010101" charset="-122"/>
              </a:rPr>
              <a:t>LSTM</a:t>
            </a:r>
            <a:r>
              <a:rPr sz="1800">
                <a:latin typeface="楷体_GB2312" panose="02010609030101010101" charset="-122"/>
                <a:ea typeface="楷体_GB2312" panose="02010609030101010101" charset="-122"/>
                <a:cs typeface="楷体_GB2312" panose="02010609030101010101" charset="-122"/>
              </a:rPr>
              <a:t>提出。</a:t>
            </a:r>
            <a:endParaRPr lang="en-US" altLang="zh-CN" sz="1800">
              <a:latin typeface="楷体_GB2312" panose="02010609030101010101" charset="-122"/>
              <a:ea typeface="楷体_GB2312" panose="02010609030101010101" charset="-122"/>
              <a:cs typeface="楷体_GB2312" panose="02010609030101010101" charset="-122"/>
            </a:endParaRPr>
          </a:p>
          <a:p>
            <a:pPr algn="just">
              <a:lnSpc>
                <a:spcPct val="100000"/>
              </a:lnSpc>
            </a:pPr>
            <a:r>
              <a:rPr lang="en-US" altLang="zh-CN" sz="1800">
                <a:latin typeface="楷体_GB2312" panose="02010609030101010101" charset="-122"/>
                <a:ea typeface="楷体_GB2312" panose="02010609030101010101" charset="-122"/>
                <a:cs typeface="楷体_GB2312" panose="02010609030101010101" charset="-122"/>
              </a:rPr>
              <a:t>2.2006</a:t>
            </a:r>
            <a:r>
              <a:rPr sz="1800">
                <a:latin typeface="楷体_GB2312" panose="02010609030101010101" charset="-122"/>
                <a:ea typeface="楷体_GB2312" panose="02010609030101010101" charset="-122"/>
                <a:cs typeface="楷体_GB2312" panose="02010609030101010101" charset="-122"/>
              </a:rPr>
              <a:t>年由杰弗里·辛顿正式提出深度学习的概念。</a:t>
            </a:r>
            <a:endParaRPr sz="1800">
              <a:latin typeface="楷体_GB2312" panose="02010609030101010101" charset="-122"/>
              <a:ea typeface="楷体_GB2312" panose="02010609030101010101" charset="-122"/>
              <a:cs typeface="楷体_GB2312" panose="02010609030101010101" charset="-122"/>
            </a:endParaRPr>
          </a:p>
          <a:p>
            <a:pPr algn="just">
              <a:lnSpc>
                <a:spcPct val="100000"/>
              </a:lnSpc>
            </a:pPr>
            <a:r>
              <a:rPr lang="en-US" altLang="zh-CN" sz="1800">
                <a:latin typeface="楷体_GB2312" panose="02010609030101010101" charset="-122"/>
                <a:ea typeface="楷体_GB2312" panose="02010609030101010101" charset="-122"/>
                <a:cs typeface="楷体_GB2312" panose="02010609030101010101" charset="-122"/>
              </a:rPr>
              <a:t>3.2012</a:t>
            </a:r>
            <a:r>
              <a:rPr sz="1800">
                <a:latin typeface="楷体_GB2312" panose="02010609030101010101" charset="-122"/>
                <a:ea typeface="楷体_GB2312" panose="02010609030101010101" charset="-122"/>
                <a:cs typeface="楷体_GB2312" panose="02010609030101010101" charset="-122"/>
              </a:rPr>
              <a:t>年，ImageNet图像识别大赛中，杰弗里·辛顿领导的小组采用深度学习模型AlexNet一举夺冠。</a:t>
            </a:r>
            <a:endParaRPr sz="1800">
              <a:latin typeface="楷体_GB2312" panose="02010609030101010101" charset="-122"/>
              <a:ea typeface="楷体_GB2312" panose="02010609030101010101" charset="-122"/>
              <a:cs typeface="楷体_GB2312" panose="02010609030101010101" charset="-122"/>
            </a:endParaRPr>
          </a:p>
          <a:p>
            <a:pPr algn="just">
              <a:lnSpc>
                <a:spcPct val="100000"/>
              </a:lnSpc>
            </a:pPr>
            <a:r>
              <a:rPr lang="en-US" altLang="zh-CN" sz="1800">
                <a:latin typeface="楷体_GB2312" panose="02010609030101010101" charset="-122"/>
                <a:ea typeface="楷体_GB2312" panose="02010609030101010101" charset="-122"/>
                <a:cs typeface="楷体_GB2312" panose="02010609030101010101" charset="-122"/>
              </a:rPr>
              <a:t>4.2014</a:t>
            </a:r>
            <a:r>
              <a:rPr sz="1800">
                <a:latin typeface="楷体_GB2312" panose="02010609030101010101" charset="-122"/>
                <a:ea typeface="楷体_GB2312" panose="02010609030101010101" charset="-122"/>
                <a:cs typeface="楷体_GB2312" panose="02010609030101010101" charset="-122"/>
              </a:rPr>
              <a:t>年，生成对抗网络</a:t>
            </a:r>
            <a:r>
              <a:rPr lang="en-US" altLang="zh-CN" sz="1800">
                <a:highlight>
                  <a:srgbClr val="FFFF00"/>
                </a:highlight>
                <a:latin typeface="楷体_GB2312" panose="02010609030101010101" charset="-122"/>
                <a:ea typeface="楷体_GB2312" panose="02010609030101010101" charset="-122"/>
                <a:cs typeface="楷体_GB2312" panose="02010609030101010101" charset="-122"/>
              </a:rPr>
              <a:t>GAN</a:t>
            </a:r>
            <a:r>
              <a:rPr sz="1800">
                <a:latin typeface="楷体_GB2312" panose="02010609030101010101" charset="-122"/>
                <a:ea typeface="楷体_GB2312" panose="02010609030101010101" charset="-122"/>
                <a:cs typeface="楷体_GB2312" panose="02010609030101010101" charset="-122"/>
              </a:rPr>
              <a:t>的提出，可以从训练数据中生成或者合成新的数据样本。</a:t>
            </a:r>
            <a:endParaRPr sz="1800">
              <a:latin typeface="楷体_GB2312" panose="02010609030101010101" charset="-122"/>
              <a:ea typeface="楷体_GB2312" panose="02010609030101010101" charset="-122"/>
              <a:cs typeface="楷体_GB2312" panose="02010609030101010101" charset="-122"/>
            </a:endParaRPr>
          </a:p>
          <a:p>
            <a:pPr algn="just">
              <a:lnSpc>
                <a:spcPct val="100000"/>
              </a:lnSpc>
            </a:pPr>
            <a:r>
              <a:rPr lang="en-US" altLang="zh-CN" sz="1800">
                <a:latin typeface="楷体_GB2312" panose="02010609030101010101" charset="-122"/>
                <a:ea typeface="楷体_GB2312" panose="02010609030101010101" charset="-122"/>
                <a:cs typeface="楷体_GB2312" panose="02010609030101010101" charset="-122"/>
              </a:rPr>
              <a:t>4.2016</a:t>
            </a:r>
            <a:r>
              <a:rPr sz="1800">
                <a:latin typeface="楷体_GB2312" panose="02010609030101010101" charset="-122"/>
                <a:ea typeface="楷体_GB2312" panose="02010609030101010101" charset="-122"/>
                <a:cs typeface="楷体_GB2312" panose="02010609030101010101" charset="-122"/>
              </a:rPr>
              <a:t>年，谷歌基于深度学习开发的AlphaGo以4:1的比分战胜了国际顶尖围棋高手李世石。</a:t>
            </a:r>
            <a:endParaRPr sz="1800">
              <a:latin typeface="楷体_GB2312" panose="02010609030101010101" charset="-122"/>
              <a:ea typeface="楷体_GB2312" panose="02010609030101010101" charset="-122"/>
              <a:cs typeface="楷体_GB2312" panose="02010609030101010101" charset="-122"/>
            </a:endParaRPr>
          </a:p>
          <a:p>
            <a:pPr algn="just">
              <a:lnSpc>
                <a:spcPct val="100000"/>
              </a:lnSpc>
            </a:pPr>
            <a:r>
              <a:rPr lang="en-US" altLang="zh-CN" sz="1800">
                <a:latin typeface="楷体_GB2312" panose="02010609030101010101" charset="-122"/>
                <a:ea typeface="楷体_GB2312" panose="02010609030101010101" charset="-122"/>
                <a:cs typeface="楷体_GB2312" panose="02010609030101010101" charset="-122"/>
              </a:rPr>
              <a:t>4.2017</a:t>
            </a:r>
            <a:r>
              <a:rPr sz="1800">
                <a:latin typeface="楷体_GB2312" panose="02010609030101010101" charset="-122"/>
                <a:ea typeface="楷体_GB2312" panose="02010609030101010101" charset="-122"/>
                <a:cs typeface="楷体_GB2312" panose="02010609030101010101" charset="-122"/>
              </a:rPr>
              <a:t>年</a:t>
            </a:r>
            <a:r>
              <a:rPr lang="en-US" altLang="zh-CN" sz="1800">
                <a:latin typeface="楷体_GB2312" panose="02010609030101010101" charset="-122"/>
                <a:ea typeface="楷体_GB2312" panose="02010609030101010101" charset="-122"/>
                <a:cs typeface="楷体_GB2312" panose="02010609030101010101" charset="-122"/>
              </a:rPr>
              <a:t>Google</a:t>
            </a:r>
            <a:r>
              <a:rPr sz="1800">
                <a:latin typeface="楷体_GB2312" panose="02010609030101010101" charset="-122"/>
                <a:ea typeface="楷体_GB2312" panose="02010609030101010101" charset="-122"/>
                <a:cs typeface="楷体_GB2312" panose="02010609030101010101" charset="-122"/>
              </a:rPr>
              <a:t>提出</a:t>
            </a:r>
            <a:r>
              <a:rPr lang="en-US" altLang="zh-CN" sz="1800">
                <a:highlight>
                  <a:srgbClr val="FFFF00"/>
                </a:highlight>
                <a:latin typeface="楷体_GB2312" panose="02010609030101010101" charset="-122"/>
                <a:ea typeface="楷体_GB2312" panose="02010609030101010101" charset="-122"/>
                <a:cs typeface="楷体_GB2312" panose="02010609030101010101" charset="-122"/>
              </a:rPr>
              <a:t>Transformer</a:t>
            </a:r>
            <a:r>
              <a:rPr sz="1800">
                <a:latin typeface="楷体_GB2312" panose="02010609030101010101" charset="-122"/>
                <a:ea typeface="楷体_GB2312" panose="02010609030101010101" charset="-122"/>
                <a:cs typeface="楷体_GB2312" panose="02010609030101010101" charset="-122"/>
              </a:rPr>
              <a:t>和注意力机制</a:t>
            </a:r>
            <a:endParaRPr sz="1800">
              <a:latin typeface="楷体_GB2312" panose="02010609030101010101" charset="-122"/>
              <a:ea typeface="楷体_GB2312" panose="02010609030101010101" charset="-122"/>
              <a:cs typeface="楷体_GB2312" panose="02010609030101010101" charset="-122"/>
            </a:endParaRPr>
          </a:p>
          <a:p>
            <a:pPr algn="just">
              <a:lnSpc>
                <a:spcPct val="100000"/>
              </a:lnSpc>
            </a:pPr>
            <a:r>
              <a:rPr lang="en-US" altLang="zh-CN" sz="1800">
                <a:latin typeface="楷体_GB2312" panose="02010609030101010101" charset="-122"/>
                <a:ea typeface="楷体_GB2312" panose="02010609030101010101" charset="-122"/>
                <a:cs typeface="楷体_GB2312" panose="02010609030101010101" charset="-122"/>
              </a:rPr>
              <a:t>5.2018</a:t>
            </a:r>
            <a:r>
              <a:rPr sz="1800">
                <a:latin typeface="楷体_GB2312" panose="02010609030101010101" charset="-122"/>
                <a:ea typeface="楷体_GB2312" panose="02010609030101010101" charset="-122"/>
                <a:cs typeface="楷体_GB2312" panose="02010609030101010101" charset="-122"/>
              </a:rPr>
              <a:t>年</a:t>
            </a:r>
            <a:r>
              <a:rPr lang="en-US" altLang="zh-CN" sz="1800">
                <a:latin typeface="楷体_GB2312" panose="02010609030101010101" charset="-122"/>
                <a:ea typeface="楷体_GB2312" panose="02010609030101010101" charset="-122"/>
                <a:cs typeface="楷体_GB2312" panose="02010609030101010101" charset="-122"/>
              </a:rPr>
              <a:t>Google</a:t>
            </a:r>
            <a:r>
              <a:rPr sz="1800">
                <a:latin typeface="楷体_GB2312" panose="02010609030101010101" charset="-122"/>
                <a:ea typeface="楷体_GB2312" panose="02010609030101010101" charset="-122"/>
                <a:cs typeface="楷体_GB2312" panose="02010609030101010101" charset="-122"/>
              </a:rPr>
              <a:t>提出</a:t>
            </a:r>
            <a:r>
              <a:rPr lang="en-US" altLang="zh-CN" sz="1800">
                <a:highlight>
                  <a:srgbClr val="FFFF00"/>
                </a:highlight>
                <a:latin typeface="楷体_GB2312" panose="02010609030101010101" charset="-122"/>
                <a:ea typeface="楷体_GB2312" panose="02010609030101010101" charset="-122"/>
                <a:cs typeface="楷体_GB2312" panose="02010609030101010101" charset="-122"/>
              </a:rPr>
              <a:t>Bert</a:t>
            </a:r>
            <a:r>
              <a:rPr sz="1800">
                <a:latin typeface="楷体_GB2312" panose="02010609030101010101" charset="-122"/>
                <a:ea typeface="楷体_GB2312" panose="02010609030101010101" charset="-122"/>
                <a:cs typeface="楷体_GB2312" panose="02010609030101010101" charset="-122"/>
              </a:rPr>
              <a:t>，OpenAI同年提出了</a:t>
            </a:r>
            <a:r>
              <a:rPr lang="en-US" altLang="zh-CN" sz="1800">
                <a:highlight>
                  <a:srgbClr val="FFFF00"/>
                </a:highlight>
                <a:latin typeface="楷体_GB2312" panose="02010609030101010101" charset="-122"/>
                <a:ea typeface="楷体_GB2312" panose="02010609030101010101" charset="-122"/>
                <a:cs typeface="楷体_GB2312" panose="02010609030101010101" charset="-122"/>
              </a:rPr>
              <a:t>GPT</a:t>
            </a:r>
            <a:endParaRPr sz="1800">
              <a:latin typeface="楷体_GB2312" panose="02010609030101010101" charset="-122"/>
              <a:ea typeface="楷体_GB2312" panose="02010609030101010101" charset="-122"/>
              <a:cs typeface="楷体_GB2312" panose="02010609030101010101" charset="-122"/>
            </a:endParaRPr>
          </a:p>
          <a:p>
            <a:pPr algn="just">
              <a:lnSpc>
                <a:spcPct val="100000"/>
              </a:lnSpc>
            </a:pPr>
            <a:r>
              <a:rPr lang="en-US" altLang="zh-CN" sz="1800">
                <a:latin typeface="楷体_GB2312" panose="02010609030101010101" charset="-122"/>
                <a:ea typeface="楷体_GB2312" panose="02010609030101010101" charset="-122"/>
                <a:cs typeface="楷体_GB2312" panose="02010609030101010101" charset="-122"/>
              </a:rPr>
              <a:t>……</a:t>
            </a:r>
            <a:endParaRPr sz="1800">
              <a:latin typeface="楷体_GB2312" panose="02010609030101010101" charset="-122"/>
              <a:ea typeface="楷体_GB2312" panose="02010609030101010101" charset="-122"/>
              <a:cs typeface="楷体_GB2312" panose="02010609030101010101" charset="-122"/>
            </a:endParaRPr>
          </a:p>
          <a:p>
            <a:pPr algn="just">
              <a:lnSpc>
                <a:spcPct val="100000"/>
              </a:lnSpc>
            </a:pPr>
            <a:endParaRPr lang="zh-CN" altLang="en-US" sz="1800"/>
          </a:p>
          <a:p>
            <a:pPr algn="just">
              <a:lnSpc>
                <a:spcPct val="100000"/>
              </a:lnSpc>
            </a:pPr>
            <a:endParaRPr lang="zh-CN" altLang="en-US" sz="1800"/>
          </a:p>
        </p:txBody>
      </p:sp>
      <p:pic>
        <p:nvPicPr>
          <p:cNvPr id="101" name="图片 100"/>
          <p:cNvPicPr/>
          <p:nvPr>
            <p:custDataLst>
              <p:tags r:id="rId1"/>
            </p:custDataLst>
          </p:nvPr>
        </p:nvPicPr>
        <p:blipFill>
          <a:blip r:embed="rId2"/>
          <a:stretch>
            <a:fillRect/>
          </a:stretch>
        </p:blipFill>
        <p:spPr>
          <a:xfrm>
            <a:off x="137795" y="1823720"/>
            <a:ext cx="6864350" cy="3729355"/>
          </a:xfrm>
          <a:prstGeom prst="rect">
            <a:avLst/>
          </a:prstGeom>
          <a:noFill/>
          <a:ln w="9525">
            <a:noFill/>
          </a:ln>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27635" y="306070"/>
            <a:ext cx="10188575" cy="740410"/>
          </a:xfrm>
        </p:spPr>
        <p:txBody>
          <a:bodyPr>
            <a:noAutofit/>
          </a:bodyPr>
          <a:p>
            <a:r>
              <a:rPr lang="en-US" altLang="zh-CN" sz="4400"/>
              <a:t>Attention is all you need </a:t>
            </a:r>
            <a:r>
              <a:rPr lang="zh-CN" altLang="en-US" sz="2400"/>
              <a:t>（</a:t>
            </a:r>
            <a:r>
              <a:rPr lang="en-US" altLang="zh-CN" sz="2400"/>
              <a:t>2017</a:t>
            </a:r>
            <a:r>
              <a:rPr lang="zh-CN" altLang="en-US" sz="2400"/>
              <a:t>）</a:t>
            </a:r>
            <a:endParaRPr lang="zh-CN" altLang="en-US" sz="2400"/>
          </a:p>
        </p:txBody>
      </p:sp>
      <p:sp>
        <p:nvSpPr>
          <p:cNvPr id="3" name="文本占位符 2"/>
          <p:cNvSpPr>
            <a:spLocks noGrp="1"/>
          </p:cNvSpPr>
          <p:nvPr>
            <p:ph type="body" idx="1"/>
          </p:nvPr>
        </p:nvSpPr>
        <p:spPr>
          <a:xfrm>
            <a:off x="5892952" y="4001223"/>
            <a:ext cx="5190185" cy="1477027"/>
          </a:xfrm>
        </p:spPr>
        <p:txBody>
          <a:bodyPr>
            <a:normAutofit fontScale="90000" lnSpcReduction="20000"/>
          </a:bodyPr>
          <a:p>
            <a:pPr algn="just"/>
            <a:r>
              <a:rPr lang="zh-CN" altLang="en-US">
                <a:solidFill>
                  <a:srgbClr val="FFC000"/>
                </a:solidFill>
              </a:rPr>
              <a:t>计算机视觉</a:t>
            </a:r>
            <a:r>
              <a:rPr lang="zh-CN" altLang="en-US"/>
              <a:t>（图像分类、目标检测、图像分割等）</a:t>
            </a:r>
            <a:endParaRPr lang="zh-CN" altLang="en-US"/>
          </a:p>
          <a:p>
            <a:pPr algn="just"/>
            <a:r>
              <a:rPr lang="zh-CN" altLang="en-US">
                <a:solidFill>
                  <a:srgbClr val="FFC000"/>
                </a:solidFill>
              </a:rPr>
              <a:t>自然语言处理</a:t>
            </a:r>
            <a:r>
              <a:rPr lang="zh-CN" altLang="en-US"/>
              <a:t>（机器翻译、文本摘要、语音识别、情感分析、知识图谱等）</a:t>
            </a:r>
            <a:endParaRPr lang="zh-CN" altLang="en-US"/>
          </a:p>
        </p:txBody>
      </p:sp>
      <p:pic>
        <p:nvPicPr>
          <p:cNvPr id="102" name="图片 101"/>
          <p:cNvPicPr/>
          <p:nvPr>
            <p:custDataLst>
              <p:tags r:id="rId1"/>
            </p:custDataLst>
          </p:nvPr>
        </p:nvPicPr>
        <p:blipFill>
          <a:blip r:embed="rId2"/>
          <a:stretch>
            <a:fillRect/>
          </a:stretch>
        </p:blipFill>
        <p:spPr>
          <a:xfrm>
            <a:off x="726440" y="1321435"/>
            <a:ext cx="4615815" cy="5141595"/>
          </a:xfrm>
          <a:prstGeom prst="rect">
            <a:avLst/>
          </a:prstGeom>
          <a:noFill/>
          <a:ln w="9525">
            <a:noFill/>
          </a:ln>
        </p:spPr>
      </p:pic>
      <p:sp>
        <p:nvSpPr>
          <p:cNvPr id="5" name="文本框 4"/>
          <p:cNvSpPr txBox="1"/>
          <p:nvPr/>
        </p:nvSpPr>
        <p:spPr>
          <a:xfrm>
            <a:off x="5730240" y="1512570"/>
            <a:ext cx="6005195" cy="1938020"/>
          </a:xfrm>
          <a:prstGeom prst="rect">
            <a:avLst/>
          </a:prstGeom>
          <a:noFill/>
        </p:spPr>
        <p:txBody>
          <a:bodyPr wrap="square" rtlCol="0" anchor="t">
            <a:spAutoFit/>
          </a:bodyPr>
          <a:p>
            <a:r>
              <a:rPr lang="en-US" altLang="zh-CN" sz="2400">
                <a:solidFill>
                  <a:srgbClr val="00B050"/>
                </a:solidFill>
              </a:rPr>
              <a:t>  </a:t>
            </a:r>
            <a:r>
              <a:rPr lang="zh-CN" altLang="en-US" sz="2400">
                <a:solidFill>
                  <a:srgbClr val="00B050"/>
                </a:solidFill>
              </a:rPr>
              <a:t>Transformer 是一类纯粹基于注意力机制的神经网络算法。Transformer 不使用循环网络或卷积。它由多头注意力、残差连接、层归一化、全连接层和位置编码组成，用于保留数据中的序列顺序。</a:t>
            </a:r>
            <a:endParaRPr lang="zh-CN" altLang="en-US" sz="2400">
              <a:solidFill>
                <a:srgbClr val="00B050"/>
              </a:solidFill>
            </a:endParaRP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0520" y="306070"/>
            <a:ext cx="11742420" cy="1045210"/>
          </a:xfrm>
        </p:spPr>
        <p:txBody>
          <a:bodyPr>
            <a:normAutofit fontScale="90000"/>
          </a:bodyPr>
          <a:p>
            <a:pPr algn="l"/>
            <a:r>
              <a:rPr lang="en-US" altLang="zh-CN">
                <a:ln w="15875"/>
                <a:solidFill>
                  <a:srgbClr val="FF0000"/>
                </a:solidFill>
                <a:effectLst/>
              </a:rPr>
              <a:t>ViT</a:t>
            </a:r>
            <a:r>
              <a:rPr lang="zh-CN" altLang="en-US">
                <a:ln w="15875"/>
                <a:solidFill>
                  <a:srgbClr val="FF0000"/>
                </a:solidFill>
                <a:effectLst/>
              </a:rPr>
              <a:t>：</a:t>
            </a:r>
            <a:r>
              <a:rPr lang="zh-CN" altLang="en-US" sz="3200"/>
              <a:t>An Image is Worth 16x16 Words: </a:t>
            </a:r>
            <a:br>
              <a:rPr lang="zh-CN" altLang="en-US" sz="3200"/>
            </a:br>
            <a:r>
              <a:rPr lang="zh-CN" altLang="en-US" sz="3200"/>
              <a:t>Transformers for Image Recognition at Scale</a:t>
            </a:r>
            <a:r>
              <a:rPr lang="en-US" altLang="zh-CN" sz="3200"/>
              <a:t>   </a:t>
            </a:r>
            <a:r>
              <a:rPr lang="zh-CN" altLang="en-US" sz="3200"/>
              <a:t>（</a:t>
            </a:r>
            <a:r>
              <a:rPr lang="en-US" altLang="zh-CN" sz="3200"/>
              <a:t>2020</a:t>
            </a:r>
            <a:r>
              <a:rPr lang="zh-CN" altLang="en-US" sz="3200"/>
              <a:t>）</a:t>
            </a:r>
            <a:endParaRPr lang="zh-CN" altLang="en-US" sz="3200"/>
          </a:p>
        </p:txBody>
      </p:sp>
      <p:sp>
        <p:nvSpPr>
          <p:cNvPr id="3" name="文本占位符 2"/>
          <p:cNvSpPr>
            <a:spLocks noGrp="1"/>
          </p:cNvSpPr>
          <p:nvPr>
            <p:ph type="body" idx="1"/>
          </p:nvPr>
        </p:nvSpPr>
        <p:spPr>
          <a:xfrm>
            <a:off x="8043545" y="1917065"/>
            <a:ext cx="3810000" cy="4301490"/>
          </a:xfrm>
        </p:spPr>
        <p:txBody>
          <a:bodyPr/>
          <a:p>
            <a:pPr algn="just"/>
            <a:r>
              <a:rPr lang="zh-CN" altLang="en-US" sz="2400">
                <a:solidFill>
                  <a:srgbClr val="00B050"/>
                </a:solidFill>
                <a:latin typeface="楷体_GB2312" panose="02010609030101010101" charset="-122"/>
                <a:ea typeface="楷体_GB2312" panose="02010609030101010101" charset="-122"/>
                <a:cs typeface="楷体_GB2312" panose="02010609030101010101" charset="-122"/>
              </a:rPr>
              <a:t>在提出之前：</a:t>
            </a:r>
            <a:endParaRPr lang="zh-CN" altLang="en-US" sz="2400">
              <a:solidFill>
                <a:srgbClr val="00B050"/>
              </a:solidFill>
              <a:latin typeface="楷体_GB2312" panose="02010609030101010101" charset="-122"/>
              <a:ea typeface="楷体_GB2312" panose="02010609030101010101" charset="-122"/>
              <a:cs typeface="楷体_GB2312" panose="02010609030101010101" charset="-122"/>
            </a:endParaRPr>
          </a:p>
          <a:p>
            <a:pPr algn="just"/>
            <a:r>
              <a:rPr lang="zh-CN" altLang="en-US" sz="2400">
                <a:latin typeface="楷体_GB2312" panose="02010609030101010101" charset="-122"/>
                <a:ea typeface="楷体_GB2312" panose="02010609030101010101" charset="-122"/>
                <a:cs typeface="楷体_GB2312" panose="02010609030101010101" charset="-122"/>
              </a:rPr>
              <a:t>CV领域被CNN占据，NLP领域Transformer成为标配。</a:t>
            </a:r>
            <a:endParaRPr lang="zh-CN" altLang="en-US" sz="2400">
              <a:latin typeface="楷体_GB2312" panose="02010609030101010101" charset="-122"/>
              <a:ea typeface="楷体_GB2312" panose="02010609030101010101" charset="-122"/>
              <a:cs typeface="楷体_GB2312" panose="02010609030101010101" charset="-122"/>
            </a:endParaRPr>
          </a:p>
          <a:p>
            <a:pPr algn="just"/>
            <a:r>
              <a:rPr lang="zh-CN" altLang="en-US" sz="2400">
                <a:solidFill>
                  <a:srgbClr val="00B050"/>
                </a:solidFill>
                <a:latin typeface="楷体_GB2312" panose="02010609030101010101" charset="-122"/>
                <a:ea typeface="楷体_GB2312" panose="02010609030101010101" charset="-122"/>
                <a:cs typeface="楷体_GB2312" panose="02010609030101010101" charset="-122"/>
              </a:rPr>
              <a:t>提出后：</a:t>
            </a:r>
            <a:endParaRPr lang="zh-CN" altLang="en-US" sz="2400">
              <a:solidFill>
                <a:srgbClr val="00B050"/>
              </a:solidFill>
              <a:latin typeface="楷体_GB2312" panose="02010609030101010101" charset="-122"/>
              <a:ea typeface="楷体_GB2312" panose="02010609030101010101" charset="-122"/>
              <a:cs typeface="楷体_GB2312" panose="02010609030101010101" charset="-122"/>
            </a:endParaRPr>
          </a:p>
          <a:p>
            <a:pPr algn="just"/>
            <a:r>
              <a:rPr lang="en-US" altLang="zh-CN" sz="2400">
                <a:latin typeface="楷体_GB2312" panose="02010609030101010101" charset="-122"/>
                <a:ea typeface="楷体_GB2312" panose="02010609030101010101" charset="-122"/>
                <a:cs typeface="楷体_GB2312" panose="02010609030101010101" charset="-122"/>
              </a:rPr>
              <a:t>Transformer</a:t>
            </a:r>
            <a:r>
              <a:rPr sz="2400">
                <a:latin typeface="楷体_GB2312" panose="02010609030101010101" charset="-122"/>
                <a:ea typeface="楷体_GB2312" panose="02010609030101010101" charset="-122"/>
                <a:cs typeface="楷体_GB2312" panose="02010609030101010101" charset="-122"/>
              </a:rPr>
              <a:t>一统江湖。</a:t>
            </a:r>
            <a:endParaRPr sz="2400">
              <a:latin typeface="楷体_GB2312" panose="02010609030101010101" charset="-122"/>
              <a:ea typeface="楷体_GB2312" panose="02010609030101010101" charset="-122"/>
              <a:cs typeface="楷体_GB2312" panose="02010609030101010101" charset="-122"/>
            </a:endParaRPr>
          </a:p>
        </p:txBody>
      </p:sp>
      <p:pic>
        <p:nvPicPr>
          <p:cNvPr id="103" name="图片 102"/>
          <p:cNvPicPr/>
          <p:nvPr>
            <p:custDataLst>
              <p:tags r:id="rId1"/>
            </p:custDataLst>
          </p:nvPr>
        </p:nvPicPr>
        <p:blipFill>
          <a:blip r:embed="rId2"/>
          <a:stretch>
            <a:fillRect/>
          </a:stretch>
        </p:blipFill>
        <p:spPr>
          <a:xfrm>
            <a:off x="228600" y="1795145"/>
            <a:ext cx="7814945" cy="4084955"/>
          </a:xfrm>
          <a:prstGeom prst="rect">
            <a:avLst/>
          </a:prstGeom>
          <a:noFill/>
          <a:ln w="9525">
            <a:noFill/>
          </a:ln>
        </p:spPr>
      </p:pic>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102235" y="1036955"/>
            <a:ext cx="11824335" cy="4662805"/>
          </a:xfrm>
          <a:prstGeom prst="rect">
            <a:avLst/>
          </a:prstGeom>
        </p:spPr>
      </p:pic>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395605" y="386080"/>
            <a:ext cx="3068320" cy="645160"/>
          </a:xfrm>
          <a:prstGeom prst="rect">
            <a:avLst/>
          </a:prstGeom>
          <a:noFill/>
        </p:spPr>
        <p:txBody>
          <a:bodyPr wrap="square" rtlCol="0">
            <a:spAutoFit/>
          </a:bodyPr>
          <a:p>
            <a:r>
              <a:rPr lang="zh-CN" altLang="en-US" sz="3600" b="1">
                <a:solidFill>
                  <a:schemeClr val="tx1"/>
                </a:solidFill>
              </a:rPr>
              <a:t>论文结构</a:t>
            </a:r>
            <a:endParaRPr lang="zh-CN" altLang="en-US" sz="3600" b="1">
              <a:solidFill>
                <a:schemeClr val="tx1"/>
              </a:solidFill>
            </a:endParaRPr>
          </a:p>
        </p:txBody>
      </p:sp>
      <p:sp>
        <p:nvSpPr>
          <p:cNvPr id="7" name="文本框 6"/>
          <p:cNvSpPr txBox="1"/>
          <p:nvPr/>
        </p:nvSpPr>
        <p:spPr>
          <a:xfrm>
            <a:off x="202565" y="1148080"/>
            <a:ext cx="3911600" cy="4661535"/>
          </a:xfrm>
          <a:prstGeom prst="rect">
            <a:avLst/>
          </a:prstGeom>
          <a:noFill/>
        </p:spPr>
        <p:txBody>
          <a:bodyPr wrap="square" rtlCol="0">
            <a:spAutoFit/>
          </a:bodyPr>
          <a:p>
            <a:pPr fontAlgn="auto">
              <a:lnSpc>
                <a:spcPct val="150000"/>
              </a:lnSpc>
            </a:pPr>
            <a:r>
              <a:rPr lang="en-US" altLang="zh-CN" b="1">
                <a:solidFill>
                  <a:srgbClr val="FFC000"/>
                </a:solidFill>
              </a:rPr>
              <a:t>P1</a:t>
            </a:r>
            <a:r>
              <a:rPr lang="zh-CN" altLang="en-US" b="1">
                <a:solidFill>
                  <a:srgbClr val="FFC000"/>
                </a:solidFill>
              </a:rPr>
              <a:t>：</a:t>
            </a:r>
            <a:r>
              <a:rPr lang="en-US" altLang="zh-CN" b="1">
                <a:solidFill>
                  <a:srgbClr val="FFC000"/>
                </a:solidFill>
              </a:rPr>
              <a:t>Introduction</a:t>
            </a:r>
            <a:endParaRPr lang="en-US" altLang="zh-CN" b="1">
              <a:solidFill>
                <a:srgbClr val="FFC000"/>
              </a:solidFill>
            </a:endParaRPr>
          </a:p>
          <a:p>
            <a:pPr marL="285750" indent="-285750" fontAlgn="auto">
              <a:lnSpc>
                <a:spcPct val="150000"/>
              </a:lnSpc>
              <a:buFont typeface="Arial" panose="020B0604020202020204" pitchFamily="34" charset="0"/>
              <a:buChar char="•"/>
            </a:pPr>
            <a:r>
              <a:rPr lang="zh-CN" altLang="en-US"/>
              <a:t>深度学习的应用</a:t>
            </a:r>
            <a:endParaRPr lang="zh-CN" altLang="en-US"/>
          </a:p>
          <a:p>
            <a:pPr marL="285750" indent="-285750" fontAlgn="auto">
              <a:lnSpc>
                <a:spcPct val="150000"/>
              </a:lnSpc>
              <a:buFont typeface="Arial" panose="020B0604020202020204" pitchFamily="34" charset="0"/>
              <a:buChar char="•"/>
            </a:pPr>
            <a:r>
              <a:rPr lang="zh-CN" altLang="en-US"/>
              <a:t>深度学习与传统学习的区别</a:t>
            </a:r>
            <a:endParaRPr lang="zh-CN" altLang="en-US"/>
          </a:p>
          <a:p>
            <a:pPr fontAlgn="auto">
              <a:lnSpc>
                <a:spcPct val="150000"/>
              </a:lnSpc>
            </a:pPr>
            <a:r>
              <a:rPr lang="en-US" altLang="zh-CN" b="1">
                <a:solidFill>
                  <a:srgbClr val="FFC000"/>
                </a:solidFill>
              </a:rPr>
              <a:t>P2</a:t>
            </a:r>
            <a:r>
              <a:rPr lang="zh-CN" altLang="en-US" b="1">
                <a:solidFill>
                  <a:srgbClr val="FFC000"/>
                </a:solidFill>
              </a:rPr>
              <a:t>：</a:t>
            </a:r>
            <a:r>
              <a:rPr lang="en-US" altLang="zh-CN" b="1">
                <a:solidFill>
                  <a:srgbClr val="FFC000"/>
                </a:solidFill>
              </a:rPr>
              <a:t>Supervised learning</a:t>
            </a:r>
            <a:endParaRPr lang="en-US" altLang="zh-CN" b="1">
              <a:solidFill>
                <a:srgbClr val="FFC000"/>
              </a:solidFill>
            </a:endParaRPr>
          </a:p>
          <a:p>
            <a:pPr marL="285750" indent="-285750" algn="l" fontAlgn="auto">
              <a:lnSpc>
                <a:spcPct val="150000"/>
              </a:lnSpc>
              <a:buClrTx/>
              <a:buSzTx/>
              <a:buFont typeface="Arial" panose="020B0604020202020204" pitchFamily="34" charset="0"/>
              <a:buChar char="•"/>
            </a:pPr>
            <a:r>
              <a:rPr lang="zh-CN" altLang="en-US"/>
              <a:t>监督学习的本质</a:t>
            </a:r>
            <a:endParaRPr lang="zh-CN" altLang="en-US"/>
          </a:p>
          <a:p>
            <a:pPr marL="285750" indent="-285750" algn="l" fontAlgn="auto">
              <a:lnSpc>
                <a:spcPct val="150000"/>
              </a:lnSpc>
              <a:buClrTx/>
              <a:buSzTx/>
              <a:buFont typeface="Arial" panose="020B0604020202020204" pitchFamily="34" charset="0"/>
              <a:buChar char="•"/>
            </a:pPr>
            <a:r>
              <a:rPr lang="zh-CN" altLang="en-US"/>
              <a:t>监督学习的流程</a:t>
            </a:r>
            <a:endParaRPr lang="zh-CN" altLang="en-US"/>
          </a:p>
          <a:p>
            <a:pPr marL="285750" indent="-285750" algn="l" fontAlgn="auto">
              <a:lnSpc>
                <a:spcPct val="150000"/>
              </a:lnSpc>
              <a:buClrTx/>
              <a:buSzTx/>
              <a:buFont typeface="Arial" panose="020B0604020202020204" pitchFamily="34" charset="0"/>
              <a:buChar char="•"/>
            </a:pPr>
            <a:r>
              <a:rPr lang="zh-CN" altLang="en-US"/>
              <a:t>在监督学习中使用深度学习的优势</a:t>
            </a:r>
            <a:endParaRPr lang="zh-CN" altLang="en-US"/>
          </a:p>
          <a:p>
            <a:pPr fontAlgn="auto">
              <a:lnSpc>
                <a:spcPct val="150000"/>
              </a:lnSpc>
            </a:pPr>
            <a:r>
              <a:rPr lang="en-US" altLang="zh-CN" b="1">
                <a:solidFill>
                  <a:srgbClr val="FFC000"/>
                </a:solidFill>
              </a:rPr>
              <a:t>P3：Backpropagation to train multilayer architectures</a:t>
            </a:r>
            <a:endParaRPr lang="en-US" altLang="zh-CN"/>
          </a:p>
          <a:p>
            <a:pPr marL="285750" indent="-285750" algn="l" fontAlgn="auto">
              <a:lnSpc>
                <a:spcPct val="150000"/>
              </a:lnSpc>
              <a:buClrTx/>
              <a:buSzTx/>
              <a:buFont typeface="Arial" panose="020B0604020202020204" pitchFamily="34" charset="0"/>
              <a:buChar char="•"/>
            </a:pPr>
            <a:r>
              <a:rPr lang="zh-CN" altLang="en-US"/>
              <a:t>反向传播的基本思想</a:t>
            </a:r>
            <a:endParaRPr lang="zh-CN" altLang="en-US"/>
          </a:p>
          <a:p>
            <a:pPr marL="285750" indent="-285750" algn="l" fontAlgn="auto">
              <a:lnSpc>
                <a:spcPct val="150000"/>
              </a:lnSpc>
              <a:buClrTx/>
              <a:buSzTx/>
              <a:buFont typeface="Arial" panose="020B0604020202020204" pitchFamily="34" charset="0"/>
              <a:buChar char="•"/>
            </a:pPr>
            <a:r>
              <a:rPr lang="zh-CN" altLang="en-US"/>
              <a:t>反向传播的发展</a:t>
            </a:r>
            <a:endParaRPr lang="zh-CN" altLang="en-US"/>
          </a:p>
        </p:txBody>
      </p:sp>
      <p:sp>
        <p:nvSpPr>
          <p:cNvPr id="8" name="文本框 7"/>
          <p:cNvSpPr txBox="1"/>
          <p:nvPr/>
        </p:nvSpPr>
        <p:spPr>
          <a:xfrm>
            <a:off x="4170045" y="1148080"/>
            <a:ext cx="4267835" cy="5077460"/>
          </a:xfrm>
          <a:prstGeom prst="rect">
            <a:avLst/>
          </a:prstGeom>
          <a:noFill/>
        </p:spPr>
        <p:txBody>
          <a:bodyPr wrap="square" rtlCol="0">
            <a:spAutoFit/>
          </a:bodyPr>
          <a:p>
            <a:pPr fontAlgn="auto">
              <a:lnSpc>
                <a:spcPct val="150000"/>
              </a:lnSpc>
            </a:pPr>
            <a:r>
              <a:rPr lang="en-US" altLang="zh-CN" b="1">
                <a:solidFill>
                  <a:srgbClr val="FFC000"/>
                </a:solidFill>
              </a:rPr>
              <a:t>P4：Convolutional Neural Networks</a:t>
            </a:r>
            <a:endParaRPr lang="en-US" altLang="zh-CN" b="1">
              <a:solidFill>
                <a:srgbClr val="FFC000"/>
              </a:solidFill>
            </a:endParaRPr>
          </a:p>
          <a:p>
            <a:pPr marL="285750" indent="-285750" algn="l" fontAlgn="auto">
              <a:lnSpc>
                <a:spcPct val="150000"/>
              </a:lnSpc>
              <a:buClrTx/>
              <a:buSzTx/>
              <a:buFont typeface="Arial" panose="020B0604020202020204" pitchFamily="34" charset="0"/>
              <a:buChar char="•"/>
            </a:pPr>
            <a:r>
              <a:rPr lang="zh-CN" altLang="en-US"/>
              <a:t>卷积神经网络的结构</a:t>
            </a:r>
            <a:endParaRPr lang="zh-CN" altLang="en-US"/>
          </a:p>
          <a:p>
            <a:pPr marL="285750" indent="-285750" algn="l" fontAlgn="auto">
              <a:lnSpc>
                <a:spcPct val="150000"/>
              </a:lnSpc>
              <a:buClrTx/>
              <a:buSzTx/>
              <a:buFont typeface="Arial" panose="020B0604020202020204" pitchFamily="34" charset="0"/>
              <a:buChar char="•"/>
            </a:pPr>
            <a:r>
              <a:rPr lang="zh-CN" altLang="en-US"/>
              <a:t>卷积神经网络的来源</a:t>
            </a:r>
            <a:endParaRPr lang="zh-CN" altLang="en-US"/>
          </a:p>
          <a:p>
            <a:pPr marL="285750" indent="-285750" algn="l" fontAlgn="auto">
              <a:lnSpc>
                <a:spcPct val="150000"/>
              </a:lnSpc>
              <a:buClrTx/>
              <a:buSzTx/>
              <a:buFont typeface="Arial" panose="020B0604020202020204" pitchFamily="34" charset="0"/>
              <a:buChar char="•"/>
            </a:pPr>
            <a:r>
              <a:rPr lang="zh-CN" altLang="en-US"/>
              <a:t>卷积神经网络的应用</a:t>
            </a:r>
            <a:endParaRPr lang="zh-CN" altLang="en-US"/>
          </a:p>
          <a:p>
            <a:pPr fontAlgn="auto">
              <a:lnSpc>
                <a:spcPct val="150000"/>
              </a:lnSpc>
            </a:pPr>
            <a:r>
              <a:rPr lang="en-US" altLang="zh-CN" b="1">
                <a:solidFill>
                  <a:srgbClr val="FFC000"/>
                </a:solidFill>
              </a:rPr>
              <a:t>P5：Image Understanding with </a:t>
            </a:r>
            <a:endParaRPr lang="en-US" altLang="zh-CN" b="1">
              <a:solidFill>
                <a:srgbClr val="FFC000"/>
              </a:solidFill>
            </a:endParaRPr>
          </a:p>
          <a:p>
            <a:pPr fontAlgn="auto">
              <a:lnSpc>
                <a:spcPct val="150000"/>
              </a:lnSpc>
            </a:pPr>
            <a:r>
              <a:rPr lang="en-US" altLang="zh-CN" b="1">
                <a:solidFill>
                  <a:srgbClr val="FFC000"/>
                </a:solidFill>
              </a:rPr>
              <a:t>Deep Convolutional Networks</a:t>
            </a:r>
            <a:endParaRPr lang="en-US" altLang="zh-CN" b="1">
              <a:solidFill>
                <a:srgbClr val="FFC000"/>
              </a:solidFill>
            </a:endParaRPr>
          </a:p>
          <a:p>
            <a:pPr marL="285750" indent="-285750" algn="l" fontAlgn="auto">
              <a:lnSpc>
                <a:spcPct val="150000"/>
              </a:lnSpc>
              <a:buClrTx/>
              <a:buSzTx/>
              <a:buFont typeface="Arial" panose="020B0604020202020204" pitchFamily="34" charset="0"/>
              <a:buChar char="•"/>
            </a:pPr>
            <a:r>
              <a:rPr lang="zh-CN" altLang="en-US"/>
              <a:t>深度卷积神经网络在图像领域的应用</a:t>
            </a:r>
            <a:endParaRPr lang="zh-CN" altLang="en-US"/>
          </a:p>
          <a:p>
            <a:pPr fontAlgn="auto">
              <a:lnSpc>
                <a:spcPct val="150000"/>
              </a:lnSpc>
            </a:pPr>
            <a:r>
              <a:rPr lang="en-US" altLang="zh-CN" b="1">
                <a:solidFill>
                  <a:srgbClr val="FFC000"/>
                </a:solidFill>
              </a:rPr>
              <a:t>P6：Distributed Representations and </a:t>
            </a:r>
            <a:endParaRPr lang="en-US" altLang="zh-CN" b="1">
              <a:solidFill>
                <a:srgbClr val="FFC000"/>
              </a:solidFill>
            </a:endParaRPr>
          </a:p>
          <a:p>
            <a:pPr fontAlgn="auto">
              <a:lnSpc>
                <a:spcPct val="150000"/>
              </a:lnSpc>
            </a:pPr>
            <a:r>
              <a:rPr lang="en-US" altLang="zh-CN" b="1">
                <a:solidFill>
                  <a:srgbClr val="FFC000"/>
                </a:solidFill>
              </a:rPr>
              <a:t>Language Processing</a:t>
            </a:r>
            <a:endParaRPr lang="en-US" altLang="zh-CN" b="1">
              <a:solidFill>
                <a:srgbClr val="FFC000"/>
              </a:solidFill>
            </a:endParaRPr>
          </a:p>
          <a:p>
            <a:pPr marL="285750" indent="-285750" algn="l" fontAlgn="auto">
              <a:lnSpc>
                <a:spcPct val="150000"/>
              </a:lnSpc>
              <a:buClrTx/>
              <a:buSzTx/>
              <a:buFont typeface="Arial" panose="020B0604020202020204" pitchFamily="34" charset="0"/>
              <a:buChar char="•"/>
            </a:pPr>
            <a:r>
              <a:rPr lang="zh-CN" altLang="en-US"/>
              <a:t>分布式特征表示</a:t>
            </a:r>
            <a:endParaRPr lang="zh-CN" altLang="en-US"/>
          </a:p>
          <a:p>
            <a:pPr marL="285750" indent="-285750" algn="l" fontAlgn="auto">
              <a:lnSpc>
                <a:spcPct val="150000"/>
              </a:lnSpc>
              <a:buClrTx/>
              <a:buSzTx/>
              <a:buFont typeface="Arial" panose="020B0604020202020204" pitchFamily="34" charset="0"/>
              <a:buChar char="•"/>
            </a:pPr>
            <a:r>
              <a:rPr lang="zh-CN" altLang="en-US"/>
              <a:t>自然语言处理的传统方法</a:t>
            </a:r>
            <a:endParaRPr lang="zh-CN" altLang="en-US"/>
          </a:p>
          <a:p>
            <a:pPr fontAlgn="auto">
              <a:lnSpc>
                <a:spcPct val="150000"/>
              </a:lnSpc>
            </a:pPr>
            <a:endParaRPr lang="en-US" altLang="zh-CN" b="1">
              <a:solidFill>
                <a:srgbClr val="FFC000"/>
              </a:solidFill>
            </a:endParaRPr>
          </a:p>
        </p:txBody>
      </p:sp>
      <p:sp>
        <p:nvSpPr>
          <p:cNvPr id="9" name="文本框 8"/>
          <p:cNvSpPr txBox="1"/>
          <p:nvPr/>
        </p:nvSpPr>
        <p:spPr>
          <a:xfrm>
            <a:off x="8493760" y="1148080"/>
            <a:ext cx="3698240" cy="3415030"/>
          </a:xfrm>
          <a:prstGeom prst="rect">
            <a:avLst/>
          </a:prstGeom>
          <a:noFill/>
        </p:spPr>
        <p:txBody>
          <a:bodyPr wrap="square" rtlCol="0">
            <a:spAutoFit/>
          </a:bodyPr>
          <a:p>
            <a:pPr algn="l" fontAlgn="auto">
              <a:lnSpc>
                <a:spcPct val="150000"/>
              </a:lnSpc>
              <a:buClrTx/>
              <a:buSzTx/>
              <a:buFontTx/>
            </a:pPr>
            <a:r>
              <a:rPr lang="en-US" altLang="zh-CN" b="1">
                <a:solidFill>
                  <a:srgbClr val="FFC000"/>
                </a:solidFill>
                <a:sym typeface="+mn-ea"/>
              </a:rPr>
              <a:t>P7：Recurrent neural network</a:t>
            </a:r>
            <a:endParaRPr lang="en-US" altLang="zh-CN" b="1">
              <a:solidFill>
                <a:srgbClr val="FFC000"/>
              </a:solidFill>
            </a:endParaRPr>
          </a:p>
          <a:p>
            <a:pPr marL="285750" indent="-285750" algn="l" fontAlgn="auto">
              <a:lnSpc>
                <a:spcPct val="150000"/>
              </a:lnSpc>
              <a:buClrTx/>
              <a:buSzTx/>
              <a:buFont typeface="Arial" panose="020B0604020202020204" pitchFamily="34" charset="0"/>
              <a:buChar char="•"/>
            </a:pPr>
            <a:r>
              <a:rPr lang="zh-CN" altLang="en-US"/>
              <a:t>递归神经网络的意义</a:t>
            </a:r>
            <a:endParaRPr lang="zh-CN" altLang="en-US"/>
          </a:p>
          <a:p>
            <a:pPr marL="285750" indent="-285750" algn="l" fontAlgn="auto">
              <a:lnSpc>
                <a:spcPct val="150000"/>
              </a:lnSpc>
              <a:buClrTx/>
              <a:buSzTx/>
              <a:buFont typeface="Arial" panose="020B0604020202020204" pitchFamily="34" charset="0"/>
              <a:buChar char="•"/>
            </a:pPr>
            <a:r>
              <a:rPr lang="zh-CN" altLang="en-US"/>
              <a:t>递归神经网络的结构</a:t>
            </a:r>
            <a:endParaRPr lang="zh-CN" altLang="en-US"/>
          </a:p>
          <a:p>
            <a:pPr marL="285750" indent="-285750" algn="l" fontAlgn="auto">
              <a:lnSpc>
                <a:spcPct val="150000"/>
              </a:lnSpc>
              <a:buClrTx/>
              <a:buSzTx/>
              <a:buFont typeface="Arial" panose="020B0604020202020204" pitchFamily="34" charset="0"/>
              <a:buChar char="•"/>
            </a:pPr>
            <a:r>
              <a:rPr lang="zh-CN" altLang="en-US"/>
              <a:t>递归神经网络的发展</a:t>
            </a:r>
            <a:endParaRPr lang="zh-CN" altLang="en-US"/>
          </a:p>
          <a:p>
            <a:pPr algn="l" fontAlgn="auto">
              <a:lnSpc>
                <a:spcPct val="150000"/>
              </a:lnSpc>
              <a:buClrTx/>
              <a:buSzTx/>
              <a:buFontTx/>
            </a:pPr>
            <a:r>
              <a:rPr lang="en-US" altLang="zh-CN" b="1">
                <a:solidFill>
                  <a:srgbClr val="FFC000"/>
                </a:solidFill>
              </a:rPr>
              <a:t>P8：The future of deep learning</a:t>
            </a:r>
            <a:endParaRPr lang="en-US" altLang="zh-CN" b="1">
              <a:solidFill>
                <a:srgbClr val="FFC000"/>
              </a:solidFill>
            </a:endParaRPr>
          </a:p>
          <a:p>
            <a:pPr marL="285750" indent="-285750" algn="l" fontAlgn="auto">
              <a:lnSpc>
                <a:spcPct val="150000"/>
              </a:lnSpc>
              <a:buClrTx/>
              <a:buSzTx/>
              <a:buFont typeface="Arial" panose="020B0604020202020204" pitchFamily="34" charset="0"/>
              <a:buChar char="•"/>
            </a:pPr>
            <a:r>
              <a:rPr lang="zh-CN" altLang="en-US"/>
              <a:t>无监督学习的重要性</a:t>
            </a:r>
            <a:endParaRPr lang="zh-CN" altLang="en-US"/>
          </a:p>
          <a:p>
            <a:pPr marL="285750" indent="-285750" algn="l" fontAlgn="auto">
              <a:lnSpc>
                <a:spcPct val="150000"/>
              </a:lnSpc>
              <a:buClrTx/>
              <a:buSzTx/>
              <a:buFont typeface="Arial" panose="020B0604020202020204" pitchFamily="34" charset="0"/>
              <a:buChar char="•"/>
            </a:pPr>
            <a:r>
              <a:rPr lang="zh-CN" altLang="en-US"/>
              <a:t>强化学习</a:t>
            </a:r>
            <a:endParaRPr lang="zh-CN" altLang="en-US"/>
          </a:p>
          <a:p>
            <a:pPr marL="285750" indent="-285750" algn="l" fontAlgn="auto">
              <a:lnSpc>
                <a:spcPct val="150000"/>
              </a:lnSpc>
              <a:buClrTx/>
              <a:buSzTx/>
              <a:buFont typeface="Arial" panose="020B0604020202020204" pitchFamily="34" charset="0"/>
              <a:buChar char="•"/>
            </a:pPr>
            <a:r>
              <a:rPr lang="zh-CN" altLang="en-US"/>
              <a:t>结合了复杂推理表示学习</a:t>
            </a:r>
            <a:endParaRPr lang="zh-CN" altLang="en-US"/>
          </a:p>
        </p:txBody>
      </p:sp>
    </p:spTree>
    <p:custDataLst>
      <p:tags r:id="rId1"/>
    </p:custDataLst>
  </p:cSld>
  <p:clrMapOvr>
    <a:masterClrMapping/>
  </p:clrMapOvr>
</p:sld>
</file>

<file path=ppt/tags/tag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Lst>
</file>

<file path=ppt/tags/tag10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6*i*1"/>
  <p:tag name="KSO_WM_UNIT_LAYERLEVEL" val="1"/>
  <p:tag name="KSO_WM_TAG_VERSION" val="1.0"/>
  <p:tag name="KSO_WM_BEAUTIFY_FLAG" val="#wm#"/>
</p:tagLst>
</file>

<file path=ppt/tags/tag11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Lst>
</file>

<file path=ppt/tags/tag1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12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Lst>
</file>

<file path=ppt/tags/tag12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Lst>
</file>

<file path=ppt/tags/tag12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1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13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Lst>
</file>

<file path=ppt/tags/tag13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1"/>
  <p:tag name="KSO_WM_UNIT_TYPE" val="i"/>
  <p:tag name="KSO_WM_UNIT_INDEX" val="2"/>
</p:tagLst>
</file>

<file path=ppt/tags/tag142.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143.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1"/>
  <p:tag name="KSO_WM_UNIT_TYPE" val="i"/>
  <p:tag name="KSO_WM_UNIT_INDEX" val="1"/>
</p:tagLst>
</file>

<file path=ppt/tags/tag145.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6"/>
  <p:tag name="KSO_WM_UNIT_ID" val="_18*i*6"/>
  <p:tag name="KSO_WM_UNIT_LAYERLEVEL" val="1"/>
  <p:tag name="KSO_WM_TAG_VERSION" val="1.0"/>
  <p:tag name="KSO_WM_BEAUTIFY_FLAG" val="#wm#"/>
</p:tagLst>
</file>

<file path=ppt/tags/tag146.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147.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8.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9.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1.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7.xml><?xml version="1.0" encoding="utf-8"?>
<p:tagLst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2、3、11、14"/>
  <p:tag name="KSO_WM_TAG_VERSION" val="1.0"/>
  <p:tag name="KSO_WM_BEAUTIFY_FLAG" val="#wm#"/>
  <p:tag name="KSO_WM_TEMPLATE_CATEGORY" val="custom"/>
  <p:tag name="KSO_WM_TEMPLATE_INDEX" val="20202545"/>
  <p:tag name="KSO_WM_TEMPLATE_MASTER_TYPE" val="1"/>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22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22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22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6"/>
  <p:tag name="KSO_WM_UNIT_LAYERLEVEL" val="1"/>
  <p:tag name="KSO_WM_TAG_VERSION" val="1.0"/>
  <p:tag name="KSO_WM_BEAUTIFY_FLAG" val="#wm#"/>
  <p:tag name="KSO_WM_UNIT_TYPE" val="i"/>
  <p:tag name="KSO_WM_UNIT_INDEX" val="6"/>
  <p:tag name="KSO_WM_SLIDE_BACKGROUND_TYPE" val="frame"/>
  <p:tag name="KSO_WM_SLIDE_BK_DARK_LIGHT" val="2"/>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6"/>
  <p:tag name="KSO_WM_UNIT_LAYERLEVEL" val="1"/>
  <p:tag name="KSO_WM_TAG_VERSION" val="1.0"/>
  <p:tag name="KSO_WM_BEAUTIFY_FLAG" val="#wm#"/>
  <p:tag name="KSO_WM_UNIT_TYPE" val="i"/>
  <p:tag name="KSO_WM_UNIT_INDEX" val="6"/>
  <p:tag name="KSO_WM_SLIDE_BACKGROUND_TYPE" val="frame"/>
  <p:tag name="KSO_WM_SLIDE_BK_DARK_LIGHT" val="2"/>
</p:tagLst>
</file>

<file path=ppt/tags/tag22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6"/>
  <p:tag name="KSO_WM_UNIT_LAYERLEVEL" val="1"/>
  <p:tag name="KSO_WM_TAG_VERSION" val="1.0"/>
  <p:tag name="KSO_WM_BEAUTIFY_FLAG" val="#wm#"/>
  <p:tag name="KSO_WM_UNIT_TYPE" val="i"/>
  <p:tag name="KSO_WM_UNIT_INDEX" val="6"/>
  <p:tag name="KSO_WM_SLIDE_BACKGROUND_TYPE" val="frame"/>
  <p:tag name="KSO_WM_SLIDE_BK_DARK_LIGHT" val="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6"/>
  <p:tag name="KSO_WM_UNIT_LAYERLEVEL" val="1"/>
  <p:tag name="KSO_WM_TAG_VERSION" val="1.0"/>
  <p:tag name="KSO_WM_BEAUTIFY_FLAG" val="#wm#"/>
  <p:tag name="KSO_WM_UNIT_TYPE" val="i"/>
  <p:tag name="KSO_WM_UNIT_INDEX" val="6"/>
  <p:tag name="KSO_WM_SLIDE_BACKGROUND_TYPE" val="frame"/>
  <p:tag name="KSO_WM_SLIDE_BK_DARK_LIGHT" val="2"/>
</p:tagLst>
</file>

<file path=ppt/tags/tag23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3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3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3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3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3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6"/>
  <p:tag name="KSO_WM_UNIT_LAYERLEVEL" val="1"/>
  <p:tag name="KSO_WM_TAG_VERSION" val="1.0"/>
  <p:tag name="KSO_WM_BEAUTIFY_FLAG" val="#wm#"/>
  <p:tag name="KSO_WM_UNIT_TYPE" val="i"/>
  <p:tag name="KSO_WM_UNIT_INDEX" val="6"/>
  <p:tag name="KSO_WM_SLIDE_BACKGROUND_TYPE" val="leftRight"/>
  <p:tag name="KSO_WM_SLIDE_BK_DARK_LIGHT" val="2"/>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6"/>
  <p:tag name="KSO_WM_UNIT_LAYERLEVEL" val="1"/>
  <p:tag name="KSO_WM_TAG_VERSION" val="1.0"/>
  <p:tag name="KSO_WM_BEAUTIFY_FLAG" val="#wm#"/>
  <p:tag name="KSO_WM_UNIT_TYPE" val="i"/>
  <p:tag name="KSO_WM_UNIT_INDEX" val="6"/>
  <p:tag name="KSO_WM_SLIDE_BACKGROUND_TYPE" val="leftRight"/>
  <p:tag name="KSO_WM_SLIDE_BK_DARK_LIGHT"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6"/>
  <p:tag name="KSO_WM_UNIT_LAYERLEVEL" val="1"/>
  <p:tag name="KSO_WM_TAG_VERSION" val="1.0"/>
  <p:tag name="KSO_WM_BEAUTIFY_FLAG" val="#wm#"/>
  <p:tag name="KSO_WM_UNIT_TYPE" val="i"/>
  <p:tag name="KSO_WM_UNIT_INDEX" val="6"/>
  <p:tag name="KSO_WM_SLIDE_BACKGROUND_TYPE" val="leftRight"/>
  <p:tag name="KSO_WM_SLIDE_BK_DARK_LIGHT" val="2"/>
</p:tagLst>
</file>

<file path=ppt/tags/tag24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4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4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4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4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4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4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8"/>
  <p:tag name="KSO_WM_UNIT_LAYERLEVEL" val="1"/>
  <p:tag name="KSO_WM_TAG_VERSION" val="1.0"/>
  <p:tag name="KSO_WM_BEAUTIFY_FLAG" val="#wm#"/>
  <p:tag name="KSO_WM_UNIT_TYPE" val="i"/>
  <p:tag name="KSO_WM_UNIT_INDEX" val="18"/>
  <p:tag name="KSO_WM_SLIDE_BACKGROUND_TYPE" val="topBottom"/>
  <p:tag name="KSO_WM_SLIDE_BK_DARK_LIGHT" val="2"/>
</p:tagLst>
</file>

<file path=ppt/tags/tag24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5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5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5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5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5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UNIT_TYPE" val="i"/>
  <p:tag name="KSO_WM_UNIT_INDEX" val="3"/>
  <p:tag name="KSO_WM_SLIDE_BACKGROUND_TYPE" val="bottomTop"/>
  <p:tag name="KSO_WM_SLIDE_BK_DARK_LIGHT" val="2"/>
</p:tagLst>
</file>

<file path=ppt/tags/tag25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6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6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6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 name="KSO_WM_SLIDE_BACKGROUND_TYPE" val="navigation"/>
  <p:tag name="KSO_WM_SLIDE_BK_DARK_LIGHT" val="2"/>
</p:tagLst>
</file>

<file path=ppt/tags/tag26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7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7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7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7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3857"/>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3857"/>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86.xml><?xml version="1.0" encoding="utf-8"?>
<p:tagLst xmlns:p="http://schemas.openxmlformats.org/presentationml/2006/main">
  <p:tag name="KSO_WM_TEMPLATE_SUBCATEGORY" val="0"/>
  <p:tag name="KSO_WM_TEMPLATE_MASTER_TYPE" val="1"/>
  <p:tag name="KSO_WM_TEMPLATE_COLOR_TYPE" val="0"/>
  <p:tag name="KSO_WM_TAG_VERSION" val="1.0"/>
  <p:tag name="KSO_WM_BEAUTIFY_FLAG" val="#wm#"/>
  <p:tag name="KSO_WM_TEMPLATE_CATEGORY" val="custom"/>
  <p:tag name="KSO_WM_TEMPLATE_INDEX" val="20203857"/>
  <p:tag name="KSO_WM_TEMPLATE_THUMBS_INDEX" val="1、2、3、6、8、9、11"/>
</p:tagLst>
</file>

<file path=ppt/tags/tag287.xml><?xml version="1.0" encoding="utf-8"?>
<p:tagLst xmlns:p="http://schemas.openxmlformats.org/presentationml/2006/main">
  <p:tag name="KSO_WM_UNIT_ISCONTENTSTITLE" val="0"/>
  <p:tag name="KSO_WM_UNIT_ISNUMDGMTITLE" val="0"/>
  <p:tag name="KSO_WM_UNIT_PRESET_TEXT" val="极简大气通用模板"/>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45_1*a*1"/>
  <p:tag name="KSO_WM_TEMPLATE_CATEGORY" val="custom"/>
  <p:tag name="KSO_WM_TEMPLATE_INDEX" val="20202545"/>
  <p:tag name="KSO_WM_UNIT_LAYERLEVEL" val="1"/>
  <p:tag name="KSO_WM_TAG_VERSION" val="1.0"/>
  <p:tag name="KSO_WM_BEAUTIFY_FLAG" val="#wm#"/>
</p:tagLst>
</file>

<file path=ppt/tags/tag288.xml><?xml version="1.0" encoding="utf-8"?>
<p:tagLst xmlns:p="http://schemas.openxmlformats.org/presentationml/2006/main">
  <p:tag name="KSO_WM_UNIT_ISCONTENTSTITLE" val="0"/>
  <p:tag name="KSO_WM_UNIT_ISNUMDGMTITLE" val="0"/>
  <p:tag name="KSO_WM_UNIT_PRESET_TEXT" val="单击此处添加副标题"/>
  <p:tag name="KSO_WM_UNIT_NOCLEAR" val="0"/>
  <p:tag name="KSO_WM_UNIT_VALUE" val="22"/>
  <p:tag name="KSO_WM_UNIT_HIGHLIGHT" val="0"/>
  <p:tag name="KSO_WM_UNIT_COMPATIBLE" val="0"/>
  <p:tag name="KSO_WM_UNIT_DIAGRAM_ISNUMVISUAL" val="0"/>
  <p:tag name="KSO_WM_UNIT_DIAGRAM_ISREFERUNIT" val="0"/>
  <p:tag name="KSO_WM_UNIT_TYPE" val="b"/>
  <p:tag name="KSO_WM_UNIT_INDEX" val="1"/>
  <p:tag name="KSO_WM_UNIT_ID" val="custom20202545_1*b*1"/>
  <p:tag name="KSO_WM_TEMPLATE_CATEGORY" val="custom"/>
  <p:tag name="KSO_WM_TEMPLATE_INDEX" val="20202545"/>
  <p:tag name="KSO_WM_UNIT_LAYERLEVEL" val="1"/>
  <p:tag name="KSO_WM_TAG_VERSION" val="1.0"/>
  <p:tag name="KSO_WM_BEAUTIFY_FLAG" val="#wm#"/>
</p:tagLst>
</file>

<file path=ppt/tags/tag289.xml><?xml version="1.0" encoding="utf-8"?>
<p:tagLst xmlns:p="http://schemas.openxmlformats.org/presentationml/2006/main">
  <p:tag name="KSO_WM_UNIT_ISCONTENTSTITLE" val="0"/>
  <p:tag name="KSO_WM_UNIT_ISNUMDGMTITLE" val="0"/>
  <p:tag name="KSO_WM_UNIT_PRESET_TEXT" val="汇报人姓名"/>
  <p:tag name="KSO_WM_UNIT_NOCLEAR" val="0"/>
  <p:tag name="KSO_WM_UNIT_VALUE" val="10"/>
  <p:tag name="KSO_WM_UNIT_HIGHLIGHT" val="0"/>
  <p:tag name="KSO_WM_UNIT_COMPATIBLE" val="0"/>
  <p:tag name="KSO_WM_UNIT_DIAGRAM_ISNUMVISUAL" val="0"/>
  <p:tag name="KSO_WM_UNIT_DIAGRAM_ISREFERUNIT" val="0"/>
  <p:tag name="KSO_WM_UNIT_TYPE" val="b"/>
  <p:tag name="KSO_WM_UNIT_INDEX" val="2"/>
  <p:tag name="KSO_WM_UNIT_ID" val="custom20202545_1*b*2"/>
  <p:tag name="KSO_WM_TEMPLATE_CATEGORY" val="custom"/>
  <p:tag name="KSO_WM_TEMPLATE_INDEX" val="2020254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UNIT_ISCONTENTSTITLE" val="0"/>
  <p:tag name="KSO_WM_UNIT_ISNUMDGMTITLE" val="0"/>
  <p:tag name="KSO_WM_UNIT_PRESET_TEXT" val="汇报日期"/>
  <p:tag name="KSO_WM_UNIT_NOCLEAR" val="0"/>
  <p:tag name="KSO_WM_UNIT_VALUE" val="10"/>
  <p:tag name="KSO_WM_UNIT_HIGHLIGHT" val="0"/>
  <p:tag name="KSO_WM_UNIT_COMPATIBLE" val="0"/>
  <p:tag name="KSO_WM_UNIT_DIAGRAM_ISNUMVISUAL" val="0"/>
  <p:tag name="KSO_WM_UNIT_DIAGRAM_ISREFERUNIT" val="0"/>
  <p:tag name="KSO_WM_UNIT_TYPE" val="b"/>
  <p:tag name="KSO_WM_UNIT_INDEX" val="3"/>
  <p:tag name="KSO_WM_UNIT_ID" val="custom20202545_1*b*3"/>
  <p:tag name="KSO_WM_TEMPLATE_CATEGORY" val="custom"/>
  <p:tag name="KSO_WM_TEMPLATE_INDEX" val="20202545"/>
  <p:tag name="KSO_WM_UNIT_LAYERLEVEL" val="1"/>
  <p:tag name="KSO_WM_TAG_VERSION" val="1.0"/>
  <p:tag name="KSO_WM_BEAUTIFY_FLAG" val="#wm#"/>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TEMPLATE_THUMBS_INDEX" val="1、2、6、7、9、11、14、15"/>
  <p:tag name="KSO_WM_SLIDE_ID" val="custom20202545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45"/>
  <p:tag name="KSO_WM_SLIDE_LAYOUT" val="a_b"/>
  <p:tag name="KSO_WM_SLIDE_LAYOUT_CNT" val="1_3"/>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2545_2*i*1"/>
  <p:tag name="KSO_WM_TEMPLATE_CATEGORY" val="custom"/>
  <p:tag name="KSO_WM_TEMPLATE_INDEX" val="20202545"/>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02545_2*i*2"/>
  <p:tag name="KSO_WM_TEMPLATE_CATEGORY" val="custom"/>
  <p:tag name="KSO_WM_TEMPLATE_INDEX" val="20202545"/>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02545_2*i*3"/>
  <p:tag name="KSO_WM_TEMPLATE_CATEGORY" val="custom"/>
  <p:tag name="KSO_WM_TEMPLATE_INDEX" val="20202545"/>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96.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545_2*a*1"/>
  <p:tag name="KSO_WM_TEMPLATE_CATEGORY" val="custom"/>
  <p:tag name="KSO_WM_TEMPLATE_INDEX" val="20202545"/>
  <p:tag name="KSO_WM_UNIT_LAYERLEVEL" val="1"/>
  <p:tag name="KSO_WM_TAG_VERSION" val="1.0"/>
  <p:tag name="KSO_WM_BEAUTIFY_FLAG" val="#wm#"/>
  <p:tag name="KSO_WM_UNIT_TEXT_FILL_FORE_SCHEMECOLOR_INDEX" val="14"/>
  <p:tag name="KSO_WM_UNIT_TEXT_FILL_TYPE" val="1"/>
  <p:tag name="KSO_WM_UNIT_USESOURCEFORMAT_APPLY" val="1"/>
</p:tagLst>
</file>

<file path=ppt/tags/tag297.xml><?xml version="1.0" encoding="utf-8"?>
<p:tagLst xmlns:p="http://schemas.openxmlformats.org/presentationml/2006/main">
  <p:tag name="KSO_WM_UNIT_ISCONTENTSTITLE" val="0"/>
  <p:tag name="KSO_WM_UNIT_ISNUMDGMTITLE" val="0"/>
  <p:tag name="KSO_WM_UNIT_PRESET_TEXT" val="CONTENTS"/>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2545_2*b*1"/>
  <p:tag name="KSO_WM_TEMPLATE_CATEGORY" val="custom"/>
  <p:tag name="KSO_WM_TEMPLATE_INDEX" val="20202545"/>
  <p:tag name="KSO_WM_UNIT_LAYERLEVEL" val="1"/>
  <p:tag name="KSO_WM_TAG_VERSION" val="1.0"/>
  <p:tag name="KSO_WM_BEAUTIFY_FLAG" val="#wm#"/>
  <p:tag name="KSO_WM_UNIT_TEXT_FILL_FORE_SCHEMECOLOR_INDEX" val="14"/>
  <p:tag name="KSO_WM_UNIT_TEXT_FILL_TYPE" val="1"/>
  <p:tag name="KSO_WM_UNIT_USESOURCEFORMAT_APPLY" val="1"/>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545_2*l_h_i*1_1_1"/>
  <p:tag name="KSO_WM_TEMPLATE_CATEGORY" val="custom"/>
  <p:tag name="KSO_WM_TEMPLATE_INDEX" val="2020254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02545_2*i*4"/>
  <p:tag name="KSO_WM_TEMPLATE_CATEGORY" val="custom"/>
  <p:tag name="KSO_WM_TEMPLATE_INDEX" val="20202545"/>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2545_2*l_h_i*1_1_2"/>
  <p:tag name="KSO_WM_TEMPLATE_CATEGORY" val="custom"/>
  <p:tag name="KSO_WM_TEMPLATE_INDEX" val="2020254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custom20202545_2*l_h_i*1_1_3"/>
  <p:tag name="KSO_WM_TEMPLATE_CATEGORY" val="custom"/>
  <p:tag name="KSO_WM_TEMPLATE_INDEX" val="2020254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2545_2*l_h_i*1_2_1"/>
  <p:tag name="KSO_WM_TEMPLATE_CATEGORY" val="custom"/>
  <p:tag name="KSO_WM_TEMPLATE_INDEX" val="2020254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custom20202545_2*i*5"/>
  <p:tag name="KSO_WM_TEMPLATE_CATEGORY" val="custom"/>
  <p:tag name="KSO_WM_TEMPLATE_INDEX" val="20202545"/>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2545_2*l_h_i*1_2_2"/>
  <p:tag name="KSO_WM_TEMPLATE_CATEGORY" val="custom"/>
  <p:tag name="KSO_WM_TEMPLATE_INDEX" val="2020254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custom20202545_2*l_h_i*1_2_3"/>
  <p:tag name="KSO_WM_TEMPLATE_CATEGORY" val="custom"/>
  <p:tag name="KSO_WM_TEMPLATE_INDEX" val="2020254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306.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2545_2*l_h_f*1_1_1"/>
  <p:tag name="KSO_WM_TEMPLATE_CATEGORY" val="custom"/>
  <p:tag name="KSO_WM_TEMPLATE_INDEX" val="2020254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07.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2545_2*l_h_f*1_2_1"/>
  <p:tag name="KSO_WM_TEMPLATE_CATEGORY" val="custom"/>
  <p:tag name="KSO_WM_TEMPLATE_INDEX" val="2020254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08.xml><?xml version="1.0" encoding="utf-8"?>
<p:tagLst xmlns:p="http://schemas.openxmlformats.org/presentationml/2006/main">
  <p:tag name="KSO_WM_SLIDE_ID" val="custom20202545_2"/>
  <p:tag name="KSO_WM_TEMPLATE_SUBCATEGORY" val="0"/>
  <p:tag name="KSO_WM_TEMPLATE_MASTER_TYPE" val="1"/>
  <p:tag name="KSO_WM_TEMPLATE_COLOR_TYPE" val="1"/>
  <p:tag name="KSO_WM_SLIDE_TYPE" val="contents"/>
  <p:tag name="KSO_WM_SLIDE_SUBTYPE" val="diag"/>
  <p:tag name="KSO_WM_SLIDE_ITEM_CNT" val="2"/>
  <p:tag name="KSO_WM_SLIDE_INDEX" val="2"/>
  <p:tag name="KSO_WM_DIAGRAM_GROUP_CODE" val="l1-1"/>
  <p:tag name="KSO_WM_SLIDE_DIAGTYPE" val="l"/>
  <p:tag name="KSO_WM_TAG_VERSION" val="1.0"/>
  <p:tag name="KSO_WM_BEAUTIFY_FLAG" val="#wm#"/>
  <p:tag name="KSO_WM_TEMPLATE_CATEGORY" val="custom"/>
  <p:tag name="KSO_WM_TEMPLATE_INDEX" val="20202545"/>
  <p:tag name="KSO_WM_SLIDE_LAYOUT" val="a_b_l"/>
  <p:tag name="KSO_WM_SLIDE_LAYOUT_CNT" val="1_1_1"/>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2545_6*i*1"/>
  <p:tag name="KSO_WM_TEMPLATE_CATEGORY" val="custom"/>
  <p:tag name="KSO_WM_TEMPLATE_INDEX" val="20202545"/>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02545_6*i*2"/>
  <p:tag name="KSO_WM_TEMPLATE_CATEGORY" val="custom"/>
  <p:tag name="KSO_WM_TEMPLATE_INDEX" val="20202545"/>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02545_6*i*3"/>
  <p:tag name="KSO_WM_TEMPLATE_CATEGORY" val="custom"/>
  <p:tag name="KSO_WM_TEMPLATE_INDEX" val="20202545"/>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12.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545_6*a*1"/>
  <p:tag name="KSO_WM_TEMPLATE_CATEGORY" val="custom"/>
  <p:tag name="KSO_WM_TEMPLATE_INDEX" val="20202545"/>
  <p:tag name="KSO_WM_UNIT_LAYERLEVEL" val="1"/>
  <p:tag name="KSO_WM_TAG_VERSION" val="1.0"/>
  <p:tag name="KSO_WM_BEAUTIFY_FLAG" val="#wm#"/>
  <p:tag name="KSO_WM_UNIT_TEXT_FILL_FORE_SCHEMECOLOR_INDEX" val="14"/>
  <p:tag name="KSO_WM_UNIT_TEXT_FILL_TYPE" val="1"/>
  <p:tag name="KSO_WM_UNIT_USESOURCEFORMAT_APPLY" val="1"/>
</p:tagLst>
</file>

<file path=ppt/tags/tag313.xml><?xml version="1.0" encoding="utf-8"?>
<p:tagLst xmlns:p="http://schemas.openxmlformats.org/presentationml/2006/main">
  <p:tag name="KSO_WM_UNIT_ISCONTENTSTITLE" val="0"/>
  <p:tag name="KSO_WM_UNIT_ISNUMDGMTITLE" val="0"/>
  <p:tag name="KSO_WM_UNIT_PRESET_TEXT" val="CONTENTS"/>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2545_6*b*1"/>
  <p:tag name="KSO_WM_TEMPLATE_CATEGORY" val="custom"/>
  <p:tag name="KSO_WM_TEMPLATE_INDEX" val="20202545"/>
  <p:tag name="KSO_WM_UNIT_LAYERLEVEL" val="1"/>
  <p:tag name="KSO_WM_TAG_VERSION" val="1.0"/>
  <p:tag name="KSO_WM_BEAUTIFY_FLAG" val="#wm#"/>
  <p:tag name="KSO_WM_UNIT_TEXT_FILL_FORE_SCHEMECOLOR_INDEX" val="14"/>
  <p:tag name="KSO_WM_UNIT_TEXT_FILL_TYPE" val="1"/>
  <p:tag name="KSO_WM_UNIT_USESOURCEFORMAT_APPLY" val="1"/>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545_6*l_h_i*1_1_1"/>
  <p:tag name="KSO_WM_TEMPLATE_CATEGORY" val="custom"/>
  <p:tag name="KSO_WM_TEMPLATE_INDEX" val="2020254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2545_6*l_h_i*1_1_2"/>
  <p:tag name="KSO_WM_TEMPLATE_CATEGORY" val="custom"/>
  <p:tag name="KSO_WM_TEMPLATE_INDEX" val="2020254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custom20202545_6*l_h_i*1_1_3"/>
  <p:tag name="KSO_WM_TEMPLATE_CATEGORY" val="custom"/>
  <p:tag name="KSO_WM_TEMPLATE_INDEX" val="2020254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2545_6*l_h_i*1_2_1"/>
  <p:tag name="KSO_WM_TEMPLATE_CATEGORY" val="custom"/>
  <p:tag name="KSO_WM_TEMPLATE_INDEX" val="2020254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2545_6*l_h_i*1_2_2"/>
  <p:tag name="KSO_WM_TEMPLATE_CATEGORY" val="custom"/>
  <p:tag name="KSO_WM_TEMPLATE_INDEX" val="2020254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custom20202545_6*l_h_i*1_2_3"/>
  <p:tag name="KSO_WM_TEMPLATE_CATEGORY" val="custom"/>
  <p:tag name="KSO_WM_TEMPLATE_INDEX" val="2020254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custom20202545_6*l_h_i*1_3_3"/>
  <p:tag name="KSO_WM_TEMPLATE_CATEGORY" val="custom"/>
  <p:tag name="KSO_WM_TEMPLATE_INDEX" val="2020254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02545_6*l_h_i*1_3_2"/>
  <p:tag name="KSO_WM_TEMPLATE_CATEGORY" val="custom"/>
  <p:tag name="KSO_WM_TEMPLATE_INDEX" val="2020254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2545_6*l_h_i*1_3_1"/>
  <p:tag name="KSO_WM_TEMPLATE_CATEGORY" val="custom"/>
  <p:tag name="KSO_WM_TEMPLATE_INDEX" val="2020254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custom20202545_6*l_h_i*1_4_1"/>
  <p:tag name="KSO_WM_TEMPLATE_CATEGORY" val="custom"/>
  <p:tag name="KSO_WM_TEMPLATE_INDEX" val="2020254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custom20202545_6*l_h_i*1_4_2"/>
  <p:tag name="KSO_WM_TEMPLATE_CATEGORY" val="custom"/>
  <p:tag name="KSO_WM_TEMPLATE_INDEX" val="2020254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custom20202545_6*l_h_i*1_4_3"/>
  <p:tag name="KSO_WM_TEMPLATE_CATEGORY" val="custom"/>
  <p:tag name="KSO_WM_TEMPLATE_INDEX" val="2020254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custom20202545_6*l_h_i*1_5_1"/>
  <p:tag name="KSO_WM_TEMPLATE_CATEGORY" val="custom"/>
  <p:tag name="KSO_WM_TEMPLATE_INDEX" val="2020254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custom20202545_6*l_h_i*1_5_2"/>
  <p:tag name="KSO_WM_TEMPLATE_CATEGORY" val="custom"/>
  <p:tag name="KSO_WM_TEMPLATE_INDEX" val="2020254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3"/>
  <p:tag name="KSO_WM_UNIT_ID" val="custom20202545_6*l_h_i*1_5_3"/>
  <p:tag name="KSO_WM_TEMPLATE_CATEGORY" val="custom"/>
  <p:tag name="KSO_WM_TEMPLATE_INDEX" val="2020254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329.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2545_6*l_h_f*1_1_1"/>
  <p:tag name="KSO_WM_TEMPLATE_CATEGORY" val="custom"/>
  <p:tag name="KSO_WM_TEMPLATE_INDEX" val="2020254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0.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2545_6*l_h_f*1_2_1"/>
  <p:tag name="KSO_WM_TEMPLATE_CATEGORY" val="custom"/>
  <p:tag name="KSO_WM_TEMPLATE_INDEX" val="2020254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31.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2545_6*l_h_f*1_3_1"/>
  <p:tag name="KSO_WM_TEMPLATE_CATEGORY" val="custom"/>
  <p:tag name="KSO_WM_TEMPLATE_INDEX" val="2020254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32.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02545_6*l_h_f*1_4_1"/>
  <p:tag name="KSO_WM_TEMPLATE_CATEGORY" val="custom"/>
  <p:tag name="KSO_WM_TEMPLATE_INDEX" val="2020254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33.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custom20202545_6*l_h_f*1_5_1"/>
  <p:tag name="KSO_WM_TEMPLATE_CATEGORY" val="custom"/>
  <p:tag name="KSO_WM_TEMPLATE_INDEX" val="2020254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custom20202545_6*l_h_i*1_6_1"/>
  <p:tag name="KSO_WM_TEMPLATE_CATEGORY" val="custom"/>
  <p:tag name="KSO_WM_TEMPLATE_INDEX" val="2020254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custom20202545_6*l_h_i*1_6_2"/>
  <p:tag name="KSO_WM_TEMPLATE_CATEGORY" val="custom"/>
  <p:tag name="KSO_WM_TEMPLATE_INDEX" val="2020254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3"/>
  <p:tag name="KSO_WM_UNIT_ID" val="custom20202545_6*l_h_i*1_6_3"/>
  <p:tag name="KSO_WM_TEMPLATE_CATEGORY" val="custom"/>
  <p:tag name="KSO_WM_TEMPLATE_INDEX" val="2020254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337.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custom20202545_6*l_h_f*1_6_1"/>
  <p:tag name="KSO_WM_TEMPLATE_CATEGORY" val="custom"/>
  <p:tag name="KSO_WM_TEMPLATE_INDEX" val="2020254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38.xml><?xml version="1.0" encoding="utf-8"?>
<p:tagLst xmlns:p="http://schemas.openxmlformats.org/presentationml/2006/main">
  <p:tag name="KSO_WM_SLIDE_ID" val="custom20202545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45"/>
  <p:tag name="KSO_WM_SLIDE_LAYOUT" val="a_b_l"/>
  <p:tag name="KSO_WM_SLIDE_LAYOUT_CNT" val="1_1_1"/>
</p:tagLst>
</file>

<file path=ppt/tags/tag339.xml><?xml version="1.0" encoding="utf-8"?>
<p:tagLst xmlns:p="http://schemas.openxmlformats.org/presentationml/2006/main">
  <p:tag name="KSO_WM_UNIT_PRESET_TEXT" val="1"/>
  <p:tag name="KSO_WM_UNIT_NOCLEAR" val="0"/>
  <p:tag name="KSO_WM_UNIT_VALUE" val="0"/>
  <p:tag name="KSO_WM_UNIT_HIGHLIGHT" val="0"/>
  <p:tag name="KSO_WM_UNIT_COMPATIBLE" val="0"/>
  <p:tag name="KSO_WM_UNIT_DIAGRAM_ISNUMVISUAL" val="0"/>
  <p:tag name="KSO_WM_UNIT_DIAGRAM_ISREFERUNIT" val="0"/>
  <p:tag name="KSO_WM_UNIT_TYPE" val="e"/>
  <p:tag name="KSO_WM_UNIT_INDEX" val="1"/>
  <p:tag name="KSO_WM_UNIT_ID" val="custom20202545_7*e*1"/>
  <p:tag name="KSO_WM_TEMPLATE_CATEGORY" val="custom"/>
  <p:tag name="KSO_WM_TEMPLATE_INDEX" val="2020254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545_7*a*1"/>
  <p:tag name="KSO_WM_TEMPLATE_CATEGORY" val="custom"/>
  <p:tag name="KSO_WM_TEMPLATE_INDEX" val="20202545"/>
  <p:tag name="KSO_WM_UNIT_LAYERLEVEL" val="1"/>
  <p:tag name="KSO_WM_TAG_VERSION" val="1.0"/>
  <p:tag name="KSO_WM_BEAUTIFY_FLAG" val="#wm#"/>
</p:tagLst>
</file>

<file path=ppt/tags/tag341.xml><?xml version="1.0" encoding="utf-8"?>
<p:tagLst xmlns:p="http://schemas.openxmlformats.org/presentationml/2006/main">
  <p:tag name="KSO_WM_SLIDE_ID" val="custom20202545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45"/>
  <p:tag name="KSO_WM_SLIDE_LAYOUT" val="a_b_e"/>
  <p:tag name="KSO_WM_SLIDE_LAYOUT_CNT" val="1_1_1"/>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wm#"/>
  <p:tag name="KSO_WM_TEMPLATE_CATEGORY" val="custom"/>
  <p:tag name="KSO_WM_TEMPLATE_INDEX" val="20202545"/>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wm#"/>
  <p:tag name="KSO_WM_TEMPLATE_CATEGORY" val="custom"/>
  <p:tag name="KSO_WM_TEMPLATE_INDEX" val="20202545"/>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wm#"/>
  <p:tag name="KSO_WM_TEMPLATE_CATEGORY" val="custom"/>
  <p:tag name="KSO_WM_TEMPLATE_INDEX" val="20202545"/>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wm#"/>
  <p:tag name="KSO_WM_TEMPLATE_CATEGORY" val="custom"/>
  <p:tag name="KSO_WM_TEMPLATE_INDEX" val="20202545"/>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0.xml><?xml version="1.0" encoding="utf-8"?>
<p:tagLst xmlns:p="http://schemas.openxmlformats.org/presentationml/2006/main">
  <p:tag name="KSO_WM_BEAUTIFY_FLAG" val="#wm#"/>
  <p:tag name="KSO_WM_TEMPLATE_CATEGORY" val="custom"/>
  <p:tag name="KSO_WM_TEMPLATE_INDEX" val="20202545"/>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wm#"/>
  <p:tag name="KSO_WM_TEMPLATE_CATEGORY" val="custom"/>
  <p:tag name="KSO_WM_TEMPLATE_INDEX" val="20202545"/>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wm#"/>
  <p:tag name="KSO_WM_TEMPLATE_CATEGORY" val="custom"/>
  <p:tag name="KSO_WM_TEMPLATE_INDEX" val="20202545"/>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wm#"/>
  <p:tag name="KSO_WM_TEMPLATE_CATEGORY" val="custom"/>
  <p:tag name="KSO_WM_TEMPLATE_INDEX" val="20202545"/>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p="http://schemas.openxmlformats.org/presentationml/2006/main">
  <p:tag name="KSO_WM_BEAUTIFY_FLAG" val="#wm#"/>
  <p:tag name="KSO_WM_TEMPLATE_CATEGORY" val="custom"/>
  <p:tag name="KSO_WM_TEMPLATE_INDEX" val="20202545"/>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wm#"/>
  <p:tag name="KSO_WM_TEMPLATE_CATEGORY" val="custom"/>
  <p:tag name="KSO_WM_TEMPLATE_INDEX" val="20202545"/>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SLIDE_ID" val="custom20202545_8"/>
  <p:tag name="KSO_WM_TEMPLATE_SUBCATEGORY" val="0"/>
  <p:tag name="KSO_WM_TEMPLATE_MASTER_TYPE" val="1"/>
  <p:tag name="KSO_WM_TEMPLATE_COLOR_TYPE" val="1"/>
  <p:tag name="KSO_WM_SLIDE_TYPE" val="text"/>
  <p:tag name="KSO_WM_SLIDE_SUBTYPE" val="picTxt"/>
  <p:tag name="KSO_WM_SLIDE_ITEM_CNT" val="0"/>
  <p:tag name="KSO_WM_SLIDE_INDEX" val="8"/>
  <p:tag name="KSO_WM_SLIDE_SIZE" val="865*444"/>
  <p:tag name="KSO_WM_SLIDE_POSITION" val="46*48"/>
  <p:tag name="KSO_WM_TAG_VERSION" val="1.0"/>
  <p:tag name="KSO_WM_BEAUTIFY_FLAG" val="#wm#"/>
  <p:tag name="KSO_WM_TEMPLATE_CATEGORY" val="custom"/>
  <p:tag name="KSO_WM_TEMPLATE_INDEX" val="20202545"/>
  <p:tag name="KSO_WM_SLIDE_LAYOUT" val="a_d_f"/>
  <p:tag name="KSO_WM_SLIDE_LAYOUT_CNT" val="1_1_1"/>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SLIDE_ID" val="custom20202545_8"/>
  <p:tag name="KSO_WM_TEMPLATE_SUBCATEGORY" val="0"/>
  <p:tag name="KSO_WM_TEMPLATE_MASTER_TYPE" val="1"/>
  <p:tag name="KSO_WM_TEMPLATE_COLOR_TYPE" val="1"/>
  <p:tag name="KSO_WM_SLIDE_TYPE" val="text"/>
  <p:tag name="KSO_WM_SLIDE_SUBTYPE" val="picTxt"/>
  <p:tag name="KSO_WM_SLIDE_ITEM_CNT" val="0"/>
  <p:tag name="KSO_WM_SLIDE_INDEX" val="8"/>
  <p:tag name="KSO_WM_SLIDE_SIZE" val="865*444"/>
  <p:tag name="KSO_WM_SLIDE_POSITION" val="46*48"/>
  <p:tag name="KSO_WM_TAG_VERSION" val="1.0"/>
  <p:tag name="KSO_WM_BEAUTIFY_FLAG" val="#wm#"/>
  <p:tag name="KSO_WM_TEMPLATE_CATEGORY" val="custom"/>
  <p:tag name="KSO_WM_TEMPLATE_INDEX" val="20202545"/>
  <p:tag name="KSO_WM_SLIDE_LAYOUT" val="a_d_f"/>
  <p:tag name="KSO_WM_SLIDE_LAYOUT_CNT" val="1_1_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SLIDE_ID" val="custom20202545_8"/>
  <p:tag name="KSO_WM_TEMPLATE_SUBCATEGORY" val="0"/>
  <p:tag name="KSO_WM_TEMPLATE_MASTER_TYPE" val="1"/>
  <p:tag name="KSO_WM_TEMPLATE_COLOR_TYPE" val="1"/>
  <p:tag name="KSO_WM_SLIDE_TYPE" val="text"/>
  <p:tag name="KSO_WM_SLIDE_SUBTYPE" val="picTxt"/>
  <p:tag name="KSO_WM_SLIDE_ITEM_CNT" val="0"/>
  <p:tag name="KSO_WM_SLIDE_INDEX" val="8"/>
  <p:tag name="KSO_WM_SLIDE_SIZE" val="865*444"/>
  <p:tag name="KSO_WM_SLIDE_POSITION" val="46*48"/>
  <p:tag name="KSO_WM_TAG_VERSION" val="1.0"/>
  <p:tag name="KSO_WM_BEAUTIFY_FLAG" val="#wm#"/>
  <p:tag name="KSO_WM_TEMPLATE_CATEGORY" val="custom"/>
  <p:tag name="KSO_WM_TEMPLATE_INDEX" val="20202545"/>
  <p:tag name="KSO_WM_SLIDE_LAYOUT" val="a_d_f"/>
  <p:tag name="KSO_WM_SLIDE_LAYOUT_CNT" val="1_1_1"/>
</p:tagLst>
</file>

<file path=ppt/tags/tag373.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374.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为了能让您有更直观的字数感受，并进一步方便使用，我们为您标注了最适合的位置。您输入的文字到这里时，就是最佳视觉效果，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45_9*f*1"/>
  <p:tag name="KSO_WM_TEMPLATE_CATEGORY" val="custom"/>
  <p:tag name="KSO_WM_TEMPLATE_INDEX" val="20202545"/>
  <p:tag name="KSO_WM_UNIT_LAYERLEVEL" val="1"/>
  <p:tag name="KSO_WM_TAG_VERSION" val="1.0"/>
  <p:tag name="KSO_WM_BEAUTIFY_FLAG" val="#wm#"/>
</p:tagLst>
</file>

<file path=ppt/tags/tag375.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376.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377.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为了能让您有更直观的字数感受，并进一步方便使用，我们为您标注了最适合的位置。您输入的文字到这里时，就是最佳视觉效果，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45_9*f*1"/>
  <p:tag name="KSO_WM_TEMPLATE_CATEGORY" val="custom"/>
  <p:tag name="KSO_WM_TEMPLATE_INDEX" val="20202545"/>
  <p:tag name="KSO_WM_UNIT_LAYERLEVEL" val="1"/>
  <p:tag name="KSO_WM_TAG_VERSION" val="1.0"/>
  <p:tag name="KSO_WM_BEAUTIFY_FLAG" val="#wm#"/>
</p:tagLst>
</file>

<file path=ppt/tags/tag378.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379.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为了能让您有更直观的字数感受，并进一步方便使用，我们为您标注了最适合的位置。您输入的文字到这里时，就是最佳视觉效果，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45_9*f*1"/>
  <p:tag name="KSO_WM_TEMPLATE_CATEGORY" val="custom"/>
  <p:tag name="KSO_WM_TEMPLATE_INDEX" val="20202545"/>
  <p:tag name="KSO_WM_UNIT_LAYERLEVEL" val="1"/>
  <p:tag name="KSO_WM_TAG_VERSION" val="1.0"/>
  <p:tag name="KSO_WM_BEAUTIFY_FLAG" val="#wm#"/>
</p:tagLst>
</file>

<file path=ppt/tags/tag381.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382.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383.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为了能让您有更直观的字数感受，并进一步方便使用，我们为您标注了最适合的位置。您输入的文字到这里时，就是最佳视觉效果，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45_9*f*1"/>
  <p:tag name="KSO_WM_TEMPLATE_CATEGORY" val="custom"/>
  <p:tag name="KSO_WM_TEMPLATE_INDEX" val="20202545"/>
  <p:tag name="KSO_WM_UNIT_LAYERLEVEL" val="1"/>
  <p:tag name="KSO_WM_TAG_VERSION" val="1.0"/>
  <p:tag name="KSO_WM_BEAUTIFY_FLAG" val="#wm#"/>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386.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387.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为了能让您有更直观的字数感受，并进一步方便使用，我们为您标注了最适合的位置。您输入的文字到这里时，就是最佳视觉效果，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45_9*f*1"/>
  <p:tag name="KSO_WM_TEMPLATE_CATEGORY" val="custom"/>
  <p:tag name="KSO_WM_TEMPLATE_INDEX" val="20202545"/>
  <p:tag name="KSO_WM_UNIT_LAYERLEVEL" val="1"/>
  <p:tag name="KSO_WM_TAG_VERSION" val="1.0"/>
  <p:tag name="KSO_WM_BEAUTIFY_FLAG" val="#wm#"/>
</p:tagLst>
</file>

<file path=ppt/tags/tag388.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389.xml><?xml version="1.0" encoding="utf-8"?>
<p:tagLst xmlns:p="http://schemas.openxmlformats.org/presentationml/2006/main">
  <p:tag name="KSO_WM_BEAUTIFY_FLAG" val="#wm#"/>
  <p:tag name="KSO_WM_TEMPLATE_CATEGORY" val="custom"/>
  <p:tag name="KSO_WM_TEMPLATE_INDEX" val="20202545"/>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545_11*a*1"/>
  <p:tag name="KSO_WM_TEMPLATE_CATEGORY" val="custom"/>
  <p:tag name="KSO_WM_TEMPLATE_INDEX" val="20202545"/>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5_11*i*1"/>
  <p:tag name="KSO_WM_TEMPLATE_CATEGORY" val="custom"/>
  <p:tag name="KSO_WM_TEMPLATE_INDEX" val="20202545"/>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2545_11*i*2"/>
  <p:tag name="KSO_WM_TEMPLATE_CATEGORY" val="custom"/>
  <p:tag name="KSO_WM_TEMPLATE_INDEX" val="20202545"/>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2545_11*i*3"/>
  <p:tag name="KSO_WM_TEMPLATE_CATEGORY" val="custom"/>
  <p:tag name="KSO_WM_TEMPLATE_INDEX" val="20202545"/>
  <p:tag name="KSO_WM_UNIT_LAYERLEVEL" val="1"/>
  <p:tag name="KSO_WM_TAG_VERSION" val="1.0"/>
  <p:tag name="KSO_WM_BEAUTIFY_FLAG" val="#wm#"/>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SLIDE_ID" val="custom20202545_11"/>
  <p:tag name="KSO_WM_TEMPLATE_SUBCATEGORY" val="0"/>
  <p:tag name="KSO_WM_TEMPLATE_MASTER_TYPE" val="1"/>
  <p:tag name="KSO_WM_TEMPLATE_COLOR_TYPE" val="1"/>
  <p:tag name="KSO_WM_SLIDE_TYPE" val="text"/>
  <p:tag name="KSO_WM_SLIDE_SUBTYPE" val="picTxt"/>
  <p:tag name="KSO_WM_SLIDE_ITEM_CNT" val="0"/>
  <p:tag name="KSO_WM_SLIDE_INDEX" val="11"/>
  <p:tag name="KSO_WM_SLIDE_SIZE" val="912*489"/>
  <p:tag name="KSO_WM_SLIDE_POSITION" val="47*0"/>
  <p:tag name="KSO_WM_TAG_VERSION" val="1.0"/>
  <p:tag name="KSO_WM_BEAUTIFY_FLAG" val="#wm#"/>
  <p:tag name="KSO_WM_TEMPLATE_CATEGORY" val="custom"/>
  <p:tag name="KSO_WM_TEMPLATE_INDEX" val="20202545"/>
  <p:tag name="KSO_WM_SLIDE_LAYOUT" val="a_d_f"/>
  <p:tag name="KSO_WM_SLIDE_LAYOUT_CNT" val="1_1_1"/>
</p:tagLst>
</file>

<file path=ppt/tags/tag396.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397.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为了能让您有更直观的字数感受，并进一步方便使用，我们为您标注了最适合的位置。您输入的文字到这里时，就是最佳视觉效果，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45_9*f*1"/>
  <p:tag name="KSO_WM_TEMPLATE_CATEGORY" val="custom"/>
  <p:tag name="KSO_WM_TEMPLATE_INDEX" val="20202545"/>
  <p:tag name="KSO_WM_UNIT_LAYERLEVEL" val="1"/>
  <p:tag name="KSO_WM_TAG_VERSION" val="1.0"/>
  <p:tag name="KSO_WM_BEAUTIFY_FLAG" val="#wm#"/>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401.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402.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为了能让您有更直观的字数感受，并进一步方便使用，我们为您标注了最适合的位置。您输入的文字到这里时，就是最佳视觉效果，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45_9*f*1"/>
  <p:tag name="KSO_WM_TEMPLATE_CATEGORY" val="custom"/>
  <p:tag name="KSO_WM_TEMPLATE_INDEX" val="20202545"/>
  <p:tag name="KSO_WM_UNIT_LAYERLEVEL" val="1"/>
  <p:tag name="KSO_WM_TAG_VERSION" val="1.0"/>
  <p:tag name="KSO_WM_BEAUTIFY_FLAG" val="#wm#"/>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405.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414.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418.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421.xml><?xml version="1.0" encoding="utf-8"?>
<p:tagLst xmlns:p="http://schemas.openxmlformats.org/presentationml/2006/main">
  <p:tag name="KSO_WM_BEAUTIFY_FLAG" val="#wm#"/>
  <p:tag name="KSO_WM_TEMPLATE_CATEGORY" val="custom"/>
  <p:tag name="KSO_WM_TEMPLATE_INDEX" val="20202545"/>
</p:tagLst>
</file>

<file path=ppt/tags/tag422.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425.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428.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432.xml><?xml version="1.0" encoding="utf-8"?>
<p:tagLst xmlns:p="http://schemas.openxmlformats.org/presentationml/2006/main">
  <p:tag name="KSO_WM_BEAUTIFY_FLAG" val="#wm#"/>
  <p:tag name="KSO_WM_TEMPLATE_CATEGORY" val="custom"/>
  <p:tag name="KSO_WM_TEMPLATE_INDEX" val="20202545"/>
</p:tagLst>
</file>

<file path=ppt/tags/tag433.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436.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43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6*i*6"/>
  <p:tag name="KSO_WM_UNIT_LAYERLEVEL" val="1"/>
  <p:tag name="KSO_WM_TAG_VERSION" val="1.0"/>
  <p:tag name="KSO_WM_BEAUTIFY_FLAG" val="#wm#"/>
</p:tagLst>
</file>

<file path=ppt/tags/tag44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4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42.xml><?xml version="1.0" encoding="utf-8"?>
<p:tagLst xmlns:p="http://schemas.openxmlformats.org/presentationml/2006/main">
  <p:tag name="KSO_WM_UNIT_PICTURE_TOWARD" val="1"/>
  <p:tag name="KSO_WM_UNIT_PICTURE_DOCKSIDE" val="rm"/>
  <p:tag name="KSO_WM_UNIT_VALUE" val="1599*1988"/>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234_1*ζ_h_d*1_1_1"/>
  <p:tag name="KSO_WM_TEMPLATE_CATEGORY" val="diagram"/>
  <p:tag name="KSO_WM_TEMPLATE_INDEX" val="20215234"/>
  <p:tag name="KSO_WM_UNIT_LAYERLEVEL" val="1_1_1"/>
  <p:tag name="KSO_WM_TAG_VERSION" val="1.0"/>
  <p:tag name="KSO_WM_BEAUTIFY_FLAG" val="#wm#"/>
  <p:tag name="KSO_WM_UNIT_DIAGRAM_MODELTYPE" val="creativePicture"/>
  <p:tag name="KSO_WM_UNIT_USESOURCEFORMAT_APPLY" val="1"/>
</p:tagLst>
</file>

<file path=ppt/tags/tag443.xml><?xml version="1.0" encoding="utf-8"?>
<p:tagLst xmlns:p="http://schemas.openxmlformats.org/presentationml/2006/main">
  <p:tag name="KSO_WM_UNIT_PICTURE_TOWARD" val="1"/>
  <p:tag name="KSO_WM_UNIT_PICTURE_DOCKSIDE" val="r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234_1*ζ_h_i*1_1_1"/>
  <p:tag name="KSO_WM_TEMPLATE_CATEGORY" val="diagram"/>
  <p:tag name="KSO_WM_TEMPLATE_INDEX" val="20215234"/>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44.xml><?xml version="1.0" encoding="utf-8"?>
<p:tagLst xmlns:p="http://schemas.openxmlformats.org/presentationml/2006/main">
  <p:tag name="KSO_WM_UNIT_PICTURE_TOWARD" val="1"/>
  <p:tag name="KSO_WM_UNIT_PICTURE_DOCKSIDE" val="r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234_1*ζ_h_i*1_1_2"/>
  <p:tag name="KSO_WM_TEMPLATE_CATEGORY" val="diagram"/>
  <p:tag name="KSO_WM_TEMPLATE_INDEX" val="20215234"/>
  <p:tag name="KSO_WM_UNIT_LAYERLEVEL" val="1_1_1"/>
  <p:tag name="KSO_WM_TAG_VERSION" val="1.0"/>
  <p:tag name="KSO_WM_BEAUTIFY_FLAG" val="#wm#"/>
  <p:tag name="KSO_WM_UNIT_DIAGRAM_MODELTYPE" val="creativePicture"/>
  <p:tag name="KSO_WM_UNIT_USESOURCEFORMAT_APPLY" val="1"/>
  <p:tag name="KSO_WM_UNIT_TEXT_FILL_FORE_SCHEMECOLOR_INDEX_BRIGHTNESS" val="0"/>
  <p:tag name="KSO_WM_UNIT_TEXT_FILL_FORE_SCHEMECOLOR_INDEX" val="13"/>
  <p:tag name="KSO_WM_UNIT_TEXT_FILL_TYPE" val="1"/>
</p:tagLst>
</file>

<file path=ppt/tags/tag445.xml><?xml version="1.0" encoding="utf-8"?>
<p:tagLst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7097_1*a*1"/>
  <p:tag name="KSO_WM_TEMPLATE_CATEGORY" val="diagram"/>
  <p:tag name="KSO_WM_TEMPLATE_INDEX" val="20217097"/>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7f14af1609284ea0b607822725b8c5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15546f7fe9064abe988ac6502b0bb09f"/>
  <p:tag name="KSO_WM_UNIT_TEXT_FILL_FORE_SCHEMECOLOR_INDEX_BRIGHTNESS" val="0"/>
  <p:tag name="KSO_WM_UNIT_TEXT_FILL_FORE_SCHEMECOLOR_INDEX" val="13"/>
  <p:tag name="KSO_WM_UNIT_TEXT_FILL_TYPE" val="1"/>
  <p:tag name="KSO_WM_TEMPLATE_ASSEMBLE_XID" val="606570604054ed1e2fb814e9"/>
  <p:tag name="KSO_WM_TEMPLATE_ASSEMBLE_GROUPID" val="606570604054ed1e2fb814e9"/>
</p:tagLst>
</file>

<file path=ppt/tags/tag44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97_1*f*1"/>
  <p:tag name="KSO_WM_TEMPLATE_CATEGORY" val="diagram"/>
  <p:tag name="KSO_WM_TEMPLATE_INDEX" val="20217097"/>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70347f9784f64ccca9123b27c1d2bbd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1d39d7b218794cc0bc8d550570994862"/>
  <p:tag name="KSO_WM_UNIT_TEXT_FILL_FORE_SCHEMECOLOR_INDEX_BRIGHTNESS" val="0.25"/>
  <p:tag name="KSO_WM_UNIT_TEXT_FILL_FORE_SCHEMECOLOR_INDEX" val="13"/>
  <p:tag name="KSO_WM_UNIT_TEXT_FILL_TYPE" val="1"/>
  <p:tag name="KSO_WM_TEMPLATE_ASSEMBLE_XID" val="606570604054ed1e2fb814e9"/>
  <p:tag name="KSO_WM_TEMPLATE_ASSEMBLE_GROUPID" val="606570604054ed1e2fb814e9"/>
</p:tagLst>
</file>

<file path=ppt/tags/tag447.xml><?xml version="1.0" encoding="utf-8"?>
<p:tagLst xmlns:p="http://schemas.openxmlformats.org/presentationml/2006/main">
  <p:tag name="KSO_WM_SLIDE_ID" val="diagram2021709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88*540"/>
  <p:tag name="KSO_WM_SLIDE_POSITION" val="72*0"/>
  <p:tag name="KSO_WM_TAG_VERSION" val="1.0"/>
  <p:tag name="KSO_WM_BEAUTIFY_FLAG" val="#wm#"/>
  <p:tag name="KSO_WM_TEMPLATE_CATEGORY" val="diagram"/>
  <p:tag name="KSO_WM_TEMPLATE_INDEX" val="20217097"/>
  <p:tag name="KSO_WM_SLIDE_LAYOUT" val="a_d_f"/>
  <p:tag name="KSO_WM_SLIDE_LAYOUT_CNT" val="1_1_1"/>
  <p:tag name="KSO_WM_SLIDE_LAYOUT_INFO" val="{&quot;direction&quot;:1,&quot;id&quot;:&quot;2021-04-01T16:16:32&quot;,&quot;maxSize&quot;:{&quot;size1&quot;:57.5},&quot;minSize&quot;:{&quot;size1&quot;:32.6},&quot;normalSize&quot;:{&quot;size1&quot;:41.19375},&quot;subLayout&quot;:[{&quot;id&quot;:&quot;2021-04-01T16:16:32&quot;,&quot;maxSize&quot;:{&quot;size1&quot;:55.042271788915},&quot;minSize&quot;:{&quot;size1&quot;:19.442271788914997},&quot;normalSize&quot;:{&quot;size1&quot;:19.442456974100175},&quot;subLayout&quot;:[{&quot;id&quot;:&quot;2021-04-01T16:16:32&quot;,&quot;margin&quot;:{&quot;bottom&quot;:0.02600000612437725,&quot;left&quot;:2.5399999618530273,&quot;right&quot;:0.02600000612437725,&quot;top&quot;:1.6929999589920044},&quot;type&quot;:0},{&quot;id&quot;:&quot;2021-04-01T16:16:32&quot;,&quot;margin&quot;:{&quot;bottom&quot;:1.6929999589920044,&quot;left&quot;:2.5399999618530273,&quot;right&quot;:0.02600000612437725,&quot;top&quot;:0.7919999957084656},&quot;type&quot;:0}],&quot;type&quot;:0},{&quot;id&quot;:&quot;2021-04-01T16:16:32&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a57998712faa657abf3"/>
  <p:tag name="KSO_WM_CHIP_FILLPROP" val="[[{&quot;text_align&quot;:&quot;cm&quot;,&quot;text_direction&quot;:&quot;horizontal&quot;,&quot;support_features&quot;:[&quot;creativepic&quot;],&quot;support_big_font&quot;:false,&quot;picture_toward&quot;:1,&quot;picture_dockside&quot;:[&quot;cb&quot;,&quot;rm&quot;,&quot;ct&quot;],&quot;fill_id&quot;:&quot;8d116bd8b1074587a970747df3fba75a&quot;,&quot;fill_align&quot;:&quot;cm&quot;,&quot;chip_types&quot;:[&quot;picture&quot;]},{&quot;text_align&quot;:&quot;lb&quot;,&quot;text_direction&quot;:&quot;horizontal&quot;,&quot;support_big_font&quot;:false,&quot;picture_toward&quot;:0,&quot;picture_dockside&quot;:[],&quot;fill_id&quot;:&quot;0c52f29da84d4a8fa032b62f9d0b0d9e&quot;,&quot;fill_align&quot;:&quot;lb&quot;,&quot;chip_types&quot;:[&quot;text&quot;,&quot;header&quot;]},{&quot;text_align&quot;:&quot;lt&quot;,&quot;text_direction&quot;:&quot;horizontal&quot;,&quot;support_big_font&quot;:false,&quot;picture_toward&quot;:0,&quot;picture_dockside&quot;:[],&quot;fill_id&quot;:&quot;1d610f50166043debd746d9fc47ffedb&quot;,&quot;fill_align&quot;:&quot;lt&quot;,&quot;chip_types&quot;:[&quot;text&quot;]}]]"/>
  <p:tag name="KSO_WM_CHIP_DECFILLPROP" val="[]"/>
  <p:tag name="KSO_WM_CHIP_GROUPID" val="5fadfa57998712faa657abf2"/>
  <p:tag name="KSO_WM_SLIDE_BK_DARK_LIGHT" val="2"/>
  <p:tag name="KSO_WM_SLIDE_BACKGROUND_TYPE" val="general"/>
  <p:tag name="KSO_WM_SLIDE_SUPPORT_FEATURE_TYPE" val="8"/>
  <p:tag name="KSO_WM_TEMPLATE_ASSEMBLE_XID" val="606570604054ed1e2fb814e9"/>
  <p:tag name="KSO_WM_TEMPLATE_ASSEMBLE_GROUPID" val="606570604054ed1e2fb814e9"/>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3857_11*a*1"/>
  <p:tag name="KSO_WM_TEMPLATE_CATEGORY" val="custom"/>
  <p:tag name="KSO_WM_TEMPLATE_INDEX" val="20203857"/>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THANKS"/>
  <p:tag name="KSO_WM_UNIT_ISNUMDGMTITLE" val="0"/>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3857_11*b*1"/>
  <p:tag name="KSO_WM_TEMPLATE_CATEGORY" val="custom"/>
  <p:tag name="KSO_WM_TEMPLATE_INDEX" val="20203857"/>
  <p:tag name="KSO_WM_UNIT_LAYERLEVEL" val="1"/>
  <p:tag name="KSO_WM_TAG_VERSION" val="1.0"/>
  <p:tag name="KSO_WM_BEAUTIFY_FLAG" val="#wm#"/>
  <p:tag name="KSO_WM_UNIT_ISCONTENTSTITLE" val="0"/>
  <p:tag name="KSO_WM_UNIT_PRESET_TEXT" val="July 09"/>
  <p:tag name="KSO_WM_UNIT_NOCLEAR" val="1"/>
  <p:tag name="KSO_WM_UNIT_VALUE" val="21"/>
  <p:tag name="KSO_WM_UNIT_TYPE" val="b"/>
  <p:tag name="KSO_WM_UNIT_INDEX" val="1"/>
  <p:tag name="KSO_WM_UNIT_ISNUMDGMTITLE" val="0"/>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6*i*7"/>
  <p:tag name="KSO_WM_UNIT_LAYERLEVEL" val="1"/>
  <p:tag name="KSO_WM_TAG_VERSION" val="1.0"/>
  <p:tag name="KSO_WM_BEAUTIFY_FLAG" val="#wm#"/>
</p:tagLst>
</file>

<file path=ppt/tags/tag450.xml><?xml version="1.0" encoding="utf-8"?>
<p:tagLst xmlns:p="http://schemas.openxmlformats.org/presentationml/2006/main">
  <p:tag name="KSO_WM_SLIDE_ID" val="custom20203857_15"/>
  <p:tag name="KSO_WM_TEMPLATE_SUBCATEGORY" val="0"/>
  <p:tag name="KSO_WM_TEMPLATE_MASTER_TYPE" val="1"/>
  <p:tag name="KSO_WM_TEMPLATE_COLOR_TYPE" val="0"/>
  <p:tag name="KSO_WM_SLIDE_ITEM_CNT" val="0"/>
  <p:tag name="KSO_WM_SLIDE_INDEX" val="15"/>
  <p:tag name="KSO_WM_TAG_VERSION" val="1.0"/>
  <p:tag name="KSO_WM_BEAUTIFY_FLAG" val="#wm#"/>
  <p:tag name="KSO_WM_TEMPLATE_CATEGORY" val="custom"/>
  <p:tag name="KSO_WM_TEMPLATE_INDEX" val="20203857"/>
  <p:tag name="KSO_WM_SLIDE_LAYOUT" val="a_b"/>
  <p:tag name="KSO_WM_SLIDE_LAYOUT_CNT" val="1_1"/>
  <p:tag name="KSO_WM_SLIDE_TYPE" val="endPage"/>
  <p:tag name="KSO_WM_SLIDE_SUBTYPE" val="pureTxt"/>
</p:tagLst>
</file>

<file path=ppt/tags/tag451.xml><?xml version="1.0" encoding="utf-8"?>
<p:tagLst xmlns:p="http://schemas.openxmlformats.org/presentationml/2006/main">
  <p:tag name="COMMONDATA" val="eyJoZGlkIjoiNTgwM2Q3NmU5YWViNmJlYjVkNjUxNjZiOWM2MmQ5NDkifQ=="/>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6*i*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6.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8.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9.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1.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2.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3.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4.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5.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6.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7.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Lst>
</file>

<file path=ppt/tags/tag9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44">
      <a:dk1>
        <a:srgbClr val="000000"/>
      </a:dk1>
      <a:lt1>
        <a:srgbClr val="FFFFFF"/>
      </a:lt1>
      <a:dk2>
        <a:srgbClr val="333333"/>
      </a:dk2>
      <a:lt2>
        <a:srgbClr val="FFFFFF"/>
      </a:lt2>
      <a:accent1>
        <a:srgbClr val="5C8FC7"/>
      </a:accent1>
      <a:accent2>
        <a:srgbClr val="6E82BA"/>
      </a:accent2>
      <a:accent3>
        <a:srgbClr val="8376B0"/>
      </a:accent3>
      <a:accent4>
        <a:srgbClr val="9868A3"/>
      </a:accent4>
      <a:accent5>
        <a:srgbClr val="AE5B97"/>
      </a:accent5>
      <a:accent6>
        <a:srgbClr val="C44B8A"/>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20203857">
      <a:dk1>
        <a:srgbClr val="000000"/>
      </a:dk1>
      <a:lt1>
        <a:srgbClr val="FFFFFF"/>
      </a:lt1>
      <a:dk2>
        <a:srgbClr val="DDF0FF"/>
      </a:dk2>
      <a:lt2>
        <a:srgbClr val="FFFFFF"/>
      </a:lt2>
      <a:accent1>
        <a:srgbClr val="6BACE1"/>
      </a:accent1>
      <a:accent2>
        <a:srgbClr val="5197DD"/>
      </a:accent2>
      <a:accent3>
        <a:srgbClr val="0078D7"/>
      </a:accent3>
      <a:accent4>
        <a:srgbClr val="0165BA"/>
      </a:accent4>
      <a:accent5>
        <a:srgbClr val="01539E"/>
      </a:accent5>
      <a:accent6>
        <a:srgbClr val="014183"/>
      </a:accent6>
      <a:hlink>
        <a:srgbClr val="0078D7"/>
      </a:hlink>
      <a:folHlink>
        <a:srgbClr val="0078D7"/>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5586</Words>
  <Application>WPS 演示</Application>
  <PresentationFormat>宽屏</PresentationFormat>
  <Paragraphs>327</Paragraphs>
  <Slides>39</Slides>
  <Notes>0</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39</vt:i4>
      </vt:variant>
    </vt:vector>
  </HeadingPairs>
  <TitlesOfParts>
    <vt:vector size="59" baseType="lpstr">
      <vt:lpstr>Arial</vt:lpstr>
      <vt:lpstr>宋体</vt:lpstr>
      <vt:lpstr>Wingdings</vt:lpstr>
      <vt:lpstr>微软雅黑</vt:lpstr>
      <vt:lpstr>汉仪旗黑-85S</vt:lpstr>
      <vt:lpstr>黑体</vt:lpstr>
      <vt:lpstr>Viner Hand ITC</vt:lpstr>
      <vt:lpstr>Segoe UI</vt:lpstr>
      <vt:lpstr>Arial Black</vt:lpstr>
      <vt:lpstr>华文楷体</vt:lpstr>
      <vt:lpstr>思源黑体 CN Regular</vt:lpstr>
      <vt:lpstr>华文仿宋</vt:lpstr>
      <vt:lpstr>楷体_GB2312</vt:lpstr>
      <vt:lpstr>Arial Unicode MS</vt:lpstr>
      <vt:lpstr>Calibri</vt:lpstr>
      <vt:lpstr>Wingdings</vt:lpstr>
      <vt:lpstr>Mongolian Baiti</vt:lpstr>
      <vt:lpstr>WPS</vt:lpstr>
      <vt:lpstr>1_Office 主题​​</vt:lpstr>
      <vt:lpstr>2_Office 主题​​</vt:lpstr>
      <vt:lpstr>第一次组会汇报</vt:lpstr>
      <vt:lpstr>PowerPoint 演示文稿</vt:lpstr>
      <vt:lpstr>PowerPoint 演示文稿</vt:lpstr>
      <vt:lpstr>Deep learning</vt:lpstr>
      <vt:lpstr>深度学习的发展历史</vt:lpstr>
      <vt:lpstr>Attention is all you need （2017）</vt:lpstr>
      <vt:lpstr>ViT：An Image is Worth 16x16 Words:  Transformers for Image Recognition at Scale   （2020）</vt:lpstr>
      <vt:lpstr>PowerPoint 演示文稿</vt:lpstr>
      <vt:lpstr>PowerPoint 演示文稿</vt:lpstr>
      <vt:lpstr>引言</vt:lpstr>
      <vt:lpstr>引言</vt:lpstr>
      <vt:lpstr>神经网络（NN）</vt:lpstr>
      <vt:lpstr>PowerPoint 演示文稿</vt:lpstr>
      <vt:lpstr>PowerPoint 演示文稿</vt:lpstr>
      <vt:lpstr>PowerPoint 演示文稿</vt:lpstr>
      <vt:lpstr>PowerPoint 演示文稿</vt:lpstr>
      <vt:lpstr>PowerPoint 演示文稿</vt:lpstr>
      <vt:lpstr>有监督学习</vt:lpstr>
      <vt:lpstr>无监督学习</vt:lpstr>
      <vt:lpstr>半监督学习</vt:lpstr>
      <vt:lpstr>梯度下降</vt:lpstr>
      <vt:lpstr>反向传播</vt:lpstr>
      <vt:lpstr>Convolutional Neural Network</vt:lpstr>
      <vt:lpstr>CNN</vt:lpstr>
      <vt:lpstr>卷积层</vt:lpstr>
      <vt:lpstr>Padding</vt:lpstr>
      <vt:lpstr>Stride 步长</vt:lpstr>
      <vt:lpstr>多通道卷积计算</vt:lpstr>
      <vt:lpstr>多卷积核卷积计算</vt:lpstr>
      <vt:lpstr>池化层 Pooling</vt:lpstr>
      <vt:lpstr>Recurrent Neural Network</vt:lpstr>
      <vt:lpstr>RNN</vt:lpstr>
      <vt:lpstr>词嵌入层 Word embeddings</vt:lpstr>
      <vt:lpstr>循环网络层</vt:lpstr>
      <vt:lpstr>Long Short Term Memory</vt:lpstr>
      <vt:lpstr>RNN的局限——长期依赖问题</vt:lpstr>
      <vt:lpstr>LSTM——长短期记忆</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北辰丶</dc:creator>
  <cp:lastModifiedBy>依依</cp:lastModifiedBy>
  <cp:revision>10</cp:revision>
  <dcterms:created xsi:type="dcterms:W3CDTF">2023-09-21T13:57:00Z</dcterms:created>
  <dcterms:modified xsi:type="dcterms:W3CDTF">2023-09-25T10:09:08Z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82F5B384B5F84E0C8C33E85696F5B3F9_12</vt:lpwstr>
  </property>
  <property fmtid="{D5CDD505-2E9C-101B-9397-08002B2CF9AE}" pid="3" name="KSOProductBuildVer">
    <vt:lpwstr>2052-12.1.0.15374</vt:lpwstr>
  </property>
</Properties>
</file>